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e tomse" userId="49a252717444c03f" providerId="Windows Live" clId="Web-{5196B736-4DEF-45A0-82B6-0B34A758C05D}"/>
    <pc:docChg chg="mod addSld modSld modMainMaster setSldSz">
      <pc:chgData name="jure tomse" userId="49a252717444c03f" providerId="Windows Live" clId="Web-{5196B736-4DEF-45A0-82B6-0B34A758C05D}" dt="2018-04-19T19:02:43.486" v="36"/>
      <pc:docMkLst>
        <pc:docMk/>
      </pc:docMkLst>
      <pc:sldChg chg="addSp modSp">
        <pc:chgData name="jure tomse" userId="49a252717444c03f" providerId="Windows Live" clId="Web-{5196B736-4DEF-45A0-82B6-0B34A758C05D}" dt="2018-04-19T19:01:47.392" v="35"/>
        <pc:sldMkLst>
          <pc:docMk/>
          <pc:sldMk cId="521040635" sldId="256"/>
        </pc:sldMkLst>
        <pc:spChg chg="mod">
          <ac:chgData name="jure tomse" userId="49a252717444c03f" providerId="Windows Live" clId="Web-{5196B736-4DEF-45A0-82B6-0B34A758C05D}" dt="2018-04-19T19:01:47.392" v="35"/>
          <ac:spMkLst>
            <pc:docMk/>
            <pc:sldMk cId="521040635" sldId="256"/>
            <ac:spMk id="2" creationId="{00000000-0000-0000-0000-000000000000}"/>
          </ac:spMkLst>
        </pc:spChg>
        <pc:picChg chg="add mod ord">
          <ac:chgData name="jure tomse" userId="49a252717444c03f" providerId="Windows Live" clId="Web-{5196B736-4DEF-45A0-82B6-0B34A758C05D}" dt="2018-04-19T18:57:24.654" v="6"/>
          <ac:picMkLst>
            <pc:docMk/>
            <pc:sldMk cId="521040635" sldId="256"/>
            <ac:picMk id="4" creationId="{277F9292-2F3D-451C-ADAC-E88D16035AD7}"/>
          </ac:picMkLst>
        </pc:picChg>
      </pc:sldChg>
      <pc:sldChg chg="new">
        <pc:chgData name="jure tomse" userId="49a252717444c03f" providerId="Windows Live" clId="Web-{5196B736-4DEF-45A0-82B6-0B34A758C05D}" dt="2018-04-19T19:02:43.486" v="36"/>
        <pc:sldMkLst>
          <pc:docMk/>
          <pc:sldMk cId="3557561100" sldId="257"/>
        </pc:sldMkLst>
      </pc:sldChg>
      <pc:sldMasterChg chg="modSp modSldLayout">
        <pc:chgData name="jure tomse" userId="49a252717444c03f" providerId="Windows Live" clId="Web-{5196B736-4DEF-45A0-82B6-0B34A758C05D}" dt="2018-04-19T18:54:08.450" v="0"/>
        <pc:sldMasterMkLst>
          <pc:docMk/>
          <pc:sldMasterMk cId="1137139942" sldId="2147483668"/>
        </pc:sldMasterMkLst>
        <pc:spChg chg="mod">
          <ac:chgData name="jure tomse" userId="49a252717444c03f" providerId="Windows Live" clId="Web-{5196B736-4DEF-45A0-82B6-0B34A758C05D}" dt="2018-04-19T18:54:08.450" v="0"/>
          <ac:spMkLst>
            <pc:docMk/>
            <pc:sldMasterMk cId="1137139942" sldId="2147483668"/>
            <ac:spMk id="2" creationId="{00000000-0000-0000-0000-000000000000}"/>
          </ac:spMkLst>
        </pc:spChg>
        <pc:spChg chg="mod">
          <ac:chgData name="jure tomse" userId="49a252717444c03f" providerId="Windows Live" clId="Web-{5196B736-4DEF-45A0-82B6-0B34A758C05D}" dt="2018-04-19T18:54:08.450" v="0"/>
          <ac:spMkLst>
            <pc:docMk/>
            <pc:sldMasterMk cId="1137139942" sldId="2147483668"/>
            <ac:spMk id="3" creationId="{00000000-0000-0000-0000-000000000000}"/>
          </ac:spMkLst>
        </pc:spChg>
        <pc:spChg chg="mod">
          <ac:chgData name="jure tomse" userId="49a252717444c03f" providerId="Windows Live" clId="Web-{5196B736-4DEF-45A0-82B6-0B34A758C05D}" dt="2018-04-19T18:54:08.450" v="0"/>
          <ac:spMkLst>
            <pc:docMk/>
            <pc:sldMasterMk cId="1137139942" sldId="2147483668"/>
            <ac:spMk id="4" creationId="{00000000-0000-0000-0000-000000000000}"/>
          </ac:spMkLst>
        </pc:spChg>
        <pc:spChg chg="mod">
          <ac:chgData name="jure tomse" userId="49a252717444c03f" providerId="Windows Live" clId="Web-{5196B736-4DEF-45A0-82B6-0B34A758C05D}" dt="2018-04-19T18:54:08.450" v="0"/>
          <ac:spMkLst>
            <pc:docMk/>
            <pc:sldMasterMk cId="1137139942" sldId="2147483668"/>
            <ac:spMk id="5" creationId="{00000000-0000-0000-0000-000000000000}"/>
          </ac:spMkLst>
        </pc:spChg>
        <pc:spChg chg="mod">
          <ac:chgData name="jure tomse" userId="49a252717444c03f" providerId="Windows Live" clId="Web-{5196B736-4DEF-45A0-82B6-0B34A758C05D}" dt="2018-04-19T18:54:08.450" v="0"/>
          <ac:spMkLst>
            <pc:docMk/>
            <pc:sldMasterMk cId="1137139942" sldId="2147483668"/>
            <ac:spMk id="6" creationId="{00000000-0000-0000-0000-000000000000}"/>
          </ac:spMkLst>
        </pc:spChg>
        <pc:grpChg chg="mod">
          <ac:chgData name="jure tomse" userId="49a252717444c03f" providerId="Windows Live" clId="Web-{5196B736-4DEF-45A0-82B6-0B34A758C05D}" dt="2018-04-19T18:54:08.450" v="0"/>
          <ac:grpSpMkLst>
            <pc:docMk/>
            <pc:sldMasterMk cId="1137139942" sldId="2147483668"/>
            <ac:grpSpMk id="8" creationId="{00000000-0000-0000-0000-000000000000}"/>
          </ac:grpSpMkLst>
        </pc:grp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388750143" sldId="2147483669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88750143" sldId="2147483669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88750143" sldId="2147483669"/>
              <ac:spMk id="3" creationId="{00000000-0000-0000-0000-000000000000}"/>
            </ac:spMkLst>
          </pc:spChg>
          <pc:grpChg chg="mod">
            <ac:chgData name="jure tomse" userId="49a252717444c03f" providerId="Windows Live" clId="Web-{5196B736-4DEF-45A0-82B6-0B34A758C05D}" dt="2018-04-19T18:54:08.450" v="0"/>
            <ac:grpSpMkLst>
              <pc:docMk/>
              <pc:sldMasterMk cId="1137139942" sldId="2147483668"/>
              <pc:sldLayoutMk cId="388750143" sldId="2147483669"/>
              <ac:grpSpMk id="8" creationId="{00000000-0000-0000-0000-000000000000}"/>
            </ac:grpSpMkLst>
          </pc:gr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2592356127" sldId="2147483670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592356127" sldId="2147483670"/>
              <ac:spMk id="2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3398556684" sldId="2147483671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398556684" sldId="2147483671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398556684" sldId="2147483671"/>
              <ac:spMk id="3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3368040981" sldId="2147483672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368040981" sldId="2147483672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368040981" sldId="2147483672"/>
              <ac:spMk id="4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269267045" sldId="2147483673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69267045" sldId="2147483673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69267045" sldId="2147483673"/>
              <ac:spMk id="4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69267045" sldId="2147483673"/>
              <ac:spMk id="5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69267045" sldId="2147483673"/>
              <ac:spMk id="6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4097967871" sldId="2147483674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4097967871" sldId="2147483674"/>
              <ac:spMk id="2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4104720721" sldId="2147483676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4104720721" sldId="2147483676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4104720721" sldId="2147483676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4104720721" sldId="2147483676"/>
              <ac:spMk id="4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1468944043" sldId="2147483677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468944043" sldId="2147483677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468944043" sldId="2147483677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468944043" sldId="2147483677"/>
              <ac:spMk id="4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1874975249" sldId="2147483678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874975249" sldId="2147483678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874975249" sldId="2147483678"/>
              <ac:spMk id="3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620602240" sldId="2147483679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620602240" sldId="2147483679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620602240" sldId="2147483679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620602240" sldId="2147483679"/>
              <ac:spMk id="20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620602240" sldId="2147483679"/>
              <ac:spMk id="2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620602240" sldId="2147483679"/>
              <ac:spMk id="23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344333887" sldId="2147483680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44333887" sldId="2147483680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44333887" sldId="2147483680"/>
              <ac:spMk id="3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2042648842" sldId="2147483681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042648842" sldId="2147483681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042648842" sldId="2147483681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042648842" sldId="2147483681"/>
              <ac:spMk id="2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042648842" sldId="2147483681"/>
              <ac:spMk id="24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2042648842" sldId="2147483681"/>
              <ac:spMk id="25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3486999392" sldId="2147483682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486999392" sldId="2147483682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486999392" sldId="2147483682"/>
              <ac:spMk id="3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3486999392" sldId="2147483682"/>
              <ac:spMk id="23" creationId="{00000000-0000-0000-0000-000000000000}"/>
            </ac:spMkLst>
          </pc:spChg>
        </pc:sldLayoutChg>
        <pc:sldLayoutChg chg="modSp">
          <pc:chgData name="jure tomse" userId="49a252717444c03f" providerId="Windows Live" clId="Web-{5196B736-4DEF-45A0-82B6-0B34A758C05D}" dt="2018-04-19T18:54:08.450" v="0"/>
          <pc:sldLayoutMkLst>
            <pc:docMk/>
            <pc:sldMasterMk cId="1137139942" sldId="2147483668"/>
            <pc:sldLayoutMk cId="1193358346" sldId="2147483684"/>
          </pc:sldLayoutMkLst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193358346" sldId="2147483684"/>
              <ac:spMk id="2" creationId="{00000000-0000-0000-0000-000000000000}"/>
            </ac:spMkLst>
          </pc:spChg>
          <pc:spChg chg="mod">
            <ac:chgData name="jure tomse" userId="49a252717444c03f" providerId="Windows Live" clId="Web-{5196B736-4DEF-45A0-82B6-0B34A758C05D}" dt="2018-04-19T18:54:08.450" v="0"/>
            <ac:spMkLst>
              <pc:docMk/>
              <pc:sldMasterMk cId="1137139942" sldId="2147483668"/>
              <pc:sldLayoutMk cId="1193358346" sldId="2147483684"/>
              <ac:spMk id="3" creationId="{00000000-0000-0000-0000-000000000000}"/>
            </ac:spMkLst>
          </pc:spChg>
        </pc:sldLayoutChg>
      </pc:sldMasterChg>
    </pc:docChg>
  </pc:docChgLst>
  <pc:docChgLst>
    <pc:chgData name="jure tomse" userId="49a252717444c03f" providerId="Windows Live" clId="Web-{7FE6BC10-4EC7-468B-9277-A36B4D960AA4}"/>
    <pc:docChg chg="addSld modSld">
      <pc:chgData name="jure tomse" userId="49a252717444c03f" providerId="Windows Live" clId="Web-{7FE6BC10-4EC7-468B-9277-A36B4D960AA4}" dt="2018-04-20T09:17:05.785" v="526"/>
      <pc:docMkLst>
        <pc:docMk/>
      </pc:docMkLst>
      <pc:sldChg chg="modTransition">
        <pc:chgData name="jure tomse" userId="49a252717444c03f" providerId="Windows Live" clId="Web-{7FE6BC10-4EC7-468B-9277-A36B4D960AA4}" dt="2018-04-20T08:14:48.184" v="0"/>
        <pc:sldMkLst>
          <pc:docMk/>
          <pc:sldMk cId="521040635" sldId="256"/>
        </pc:sldMkLst>
      </pc:sldChg>
      <pc:sldChg chg="modSp modTransition">
        <pc:chgData name="jure tomse" userId="49a252717444c03f" providerId="Windows Live" clId="Web-{7FE6BC10-4EC7-468B-9277-A36B4D960AA4}" dt="2018-04-20T08:20:12.684" v="13"/>
        <pc:sldMkLst>
          <pc:docMk/>
          <pc:sldMk cId="3557561100" sldId="257"/>
        </pc:sldMkLst>
        <pc:spChg chg="mod">
          <ac:chgData name="jure tomse" userId="49a252717444c03f" providerId="Windows Live" clId="Web-{7FE6BC10-4EC7-468B-9277-A36B4D960AA4}" dt="2018-04-20T08:20:12.684" v="13"/>
          <ac:spMkLst>
            <pc:docMk/>
            <pc:sldMk cId="3557561100" sldId="257"/>
            <ac:spMk id="3" creationId="{E9158F43-F68C-47FD-9658-F6A9440410BB}"/>
          </ac:spMkLst>
        </pc:spChg>
        <pc:picChg chg="mod">
          <ac:chgData name="jure tomse" userId="49a252717444c03f" providerId="Windows Live" clId="Web-{7FE6BC10-4EC7-468B-9277-A36B4D960AA4}" dt="2018-04-20T08:17:34.168" v="9"/>
          <ac:picMkLst>
            <pc:docMk/>
            <pc:sldMk cId="3557561100" sldId="257"/>
            <ac:picMk id="10" creationId="{C6BE0F0B-1F27-4419-807A-3A0F41C22817}"/>
          </ac:picMkLst>
        </pc:picChg>
      </pc:sldChg>
      <pc:sldChg chg="addSp delSp modSp new modTransition">
        <pc:chgData name="jure tomse" userId="49a252717444c03f" providerId="Windows Live" clId="Web-{7FE6BC10-4EC7-468B-9277-A36B4D960AA4}" dt="2018-04-20T08:44:30.703" v="226"/>
        <pc:sldMkLst>
          <pc:docMk/>
          <pc:sldMk cId="4280020859" sldId="258"/>
        </pc:sldMkLst>
        <pc:spChg chg="mod">
          <ac:chgData name="jure tomse" userId="49a252717444c03f" providerId="Windows Live" clId="Web-{7FE6BC10-4EC7-468B-9277-A36B4D960AA4}" dt="2018-04-20T08:21:47.293" v="53"/>
          <ac:spMkLst>
            <pc:docMk/>
            <pc:sldMk cId="4280020859" sldId="258"/>
            <ac:spMk id="2" creationId="{14748C2E-0ED1-43F7-A6EE-D8D4D5EB3706}"/>
          </ac:spMkLst>
        </pc:spChg>
        <pc:spChg chg="mod">
          <ac:chgData name="jure tomse" userId="49a252717444c03f" providerId="Windows Live" clId="Web-{7FE6BC10-4EC7-468B-9277-A36B4D960AA4}" dt="2018-04-20T08:40:47.344" v="200"/>
          <ac:spMkLst>
            <pc:docMk/>
            <pc:sldMk cId="4280020859" sldId="258"/>
            <ac:spMk id="3" creationId="{C5D640FF-372E-40C2-B66D-48BBE559E650}"/>
          </ac:spMkLst>
        </pc:spChg>
        <pc:picChg chg="add del mod">
          <ac:chgData name="jure tomse" userId="49a252717444c03f" providerId="Windows Live" clId="Web-{7FE6BC10-4EC7-468B-9277-A36B4D960AA4}" dt="2018-04-20T08:44:25.609" v="225"/>
          <ac:picMkLst>
            <pc:docMk/>
            <pc:sldMk cId="4280020859" sldId="258"/>
            <ac:picMk id="4" creationId="{C12F77B4-E83D-4DF5-A46D-00D8FAA473EB}"/>
          </ac:picMkLst>
        </pc:picChg>
        <pc:picChg chg="add mod">
          <ac:chgData name="jure tomse" userId="49a252717444c03f" providerId="Windows Live" clId="Web-{7FE6BC10-4EC7-468B-9277-A36B4D960AA4}" dt="2018-04-20T08:39:47.985" v="179"/>
          <ac:picMkLst>
            <pc:docMk/>
            <pc:sldMk cId="4280020859" sldId="258"/>
            <ac:picMk id="6" creationId="{D2B7BC54-7783-4C41-8647-120CEA2111FB}"/>
          </ac:picMkLst>
        </pc:picChg>
        <pc:picChg chg="add mod">
          <ac:chgData name="jure tomse" userId="49a252717444c03f" providerId="Windows Live" clId="Web-{7FE6BC10-4EC7-468B-9277-A36B4D960AA4}" dt="2018-04-20T08:38:29.938" v="173"/>
          <ac:picMkLst>
            <pc:docMk/>
            <pc:sldMk cId="4280020859" sldId="258"/>
            <ac:picMk id="8" creationId="{F94D9241-A280-4E69-BDEE-D0416CA9AEA9}"/>
          </ac:picMkLst>
        </pc:picChg>
        <pc:picChg chg="add mod">
          <ac:chgData name="jure tomse" userId="49a252717444c03f" providerId="Windows Live" clId="Web-{7FE6BC10-4EC7-468B-9277-A36B4D960AA4}" dt="2018-04-20T08:44:30.703" v="226"/>
          <ac:picMkLst>
            <pc:docMk/>
            <pc:sldMk cId="4280020859" sldId="258"/>
            <ac:picMk id="10" creationId="{912ACE4B-81DF-4CBB-A76C-87C00ED80DD4}"/>
          </ac:picMkLst>
        </pc:picChg>
      </pc:sldChg>
      <pc:sldChg chg="addSp modSp new modTransition">
        <pc:chgData name="jure tomse" userId="49a252717444c03f" providerId="Windows Live" clId="Web-{7FE6BC10-4EC7-468B-9277-A36B4D960AA4}" dt="2018-04-20T08:50:47.515" v="259"/>
        <pc:sldMkLst>
          <pc:docMk/>
          <pc:sldMk cId="2435671396" sldId="259"/>
        </pc:sldMkLst>
        <pc:spChg chg="mod">
          <ac:chgData name="jure tomse" userId="49a252717444c03f" providerId="Windows Live" clId="Web-{7FE6BC10-4EC7-468B-9277-A36B4D960AA4}" dt="2018-04-20T08:46:36.484" v="244"/>
          <ac:spMkLst>
            <pc:docMk/>
            <pc:sldMk cId="2435671396" sldId="259"/>
            <ac:spMk id="2" creationId="{796F9769-F09C-4CF6-B7CD-1A0CB8468BDD}"/>
          </ac:spMkLst>
        </pc:spChg>
        <pc:spChg chg="mod">
          <ac:chgData name="jure tomse" userId="49a252717444c03f" providerId="Windows Live" clId="Web-{7FE6BC10-4EC7-468B-9277-A36B4D960AA4}" dt="2018-04-20T08:42:44.234" v="221"/>
          <ac:spMkLst>
            <pc:docMk/>
            <pc:sldMk cId="2435671396" sldId="259"/>
            <ac:spMk id="3" creationId="{8D108B4D-5678-4EF0-A4CF-B81193CC243B}"/>
          </ac:spMkLst>
        </pc:spChg>
        <pc:picChg chg="add mod">
          <ac:chgData name="jure tomse" userId="49a252717444c03f" providerId="Windows Live" clId="Web-{7FE6BC10-4EC7-468B-9277-A36B4D960AA4}" dt="2018-04-20T08:45:16.359" v="232"/>
          <ac:picMkLst>
            <pc:docMk/>
            <pc:sldMk cId="2435671396" sldId="259"/>
            <ac:picMk id="4" creationId="{8F237E33-5B4E-4391-8AEF-C517E0C18772}"/>
          </ac:picMkLst>
        </pc:picChg>
        <pc:picChg chg="add mod">
          <ac:chgData name="jure tomse" userId="49a252717444c03f" providerId="Windows Live" clId="Web-{7FE6BC10-4EC7-468B-9277-A36B4D960AA4}" dt="2018-04-20T08:46:16.093" v="239"/>
          <ac:picMkLst>
            <pc:docMk/>
            <pc:sldMk cId="2435671396" sldId="259"/>
            <ac:picMk id="6" creationId="{66D4E4A4-58D9-41AA-A6FB-A6BC7749BDF3}"/>
          </ac:picMkLst>
        </pc:picChg>
        <pc:picChg chg="add mod">
          <ac:chgData name="jure tomse" userId="49a252717444c03f" providerId="Windows Live" clId="Web-{7FE6BC10-4EC7-468B-9277-A36B4D960AA4}" dt="2018-04-20T08:49:55.312" v="257"/>
          <ac:picMkLst>
            <pc:docMk/>
            <pc:sldMk cId="2435671396" sldId="259"/>
            <ac:picMk id="8" creationId="{75448599-57E9-4E43-AA37-B05DB250AED3}"/>
          </ac:picMkLst>
        </pc:picChg>
      </pc:sldChg>
      <pc:sldChg chg="modSp new modTransition">
        <pc:chgData name="jure tomse" userId="49a252717444c03f" providerId="Windows Live" clId="Web-{7FE6BC10-4EC7-468B-9277-A36B4D960AA4}" dt="2018-04-20T09:05:42.831" v="505"/>
        <pc:sldMkLst>
          <pc:docMk/>
          <pc:sldMk cId="3443307555" sldId="260"/>
        </pc:sldMkLst>
        <pc:spChg chg="mod">
          <ac:chgData name="jure tomse" userId="49a252717444c03f" providerId="Windows Live" clId="Web-{7FE6BC10-4EC7-468B-9277-A36B4D960AA4}" dt="2018-04-20T08:55:10.734" v="299"/>
          <ac:spMkLst>
            <pc:docMk/>
            <pc:sldMk cId="3443307555" sldId="260"/>
            <ac:spMk id="2" creationId="{6E88D29C-A3F9-485C-83D9-4CE8405E67EA}"/>
          </ac:spMkLst>
        </pc:spChg>
        <pc:spChg chg="mod">
          <ac:chgData name="jure tomse" userId="49a252717444c03f" providerId="Windows Live" clId="Web-{7FE6BC10-4EC7-468B-9277-A36B4D960AA4}" dt="2018-04-20T09:05:42.253" v="503"/>
          <ac:spMkLst>
            <pc:docMk/>
            <pc:sldMk cId="3443307555" sldId="260"/>
            <ac:spMk id="3" creationId="{B83A8545-5263-4E0F-BAFE-3F8CC6A1CE40}"/>
          </ac:spMkLst>
        </pc:spChg>
      </pc:sldChg>
      <pc:sldChg chg="addSp delSp modSp new">
        <pc:chgData name="jure tomse" userId="49a252717444c03f" providerId="Windows Live" clId="Web-{7FE6BC10-4EC7-468B-9277-A36B4D960AA4}" dt="2018-04-20T09:17:05.785" v="526"/>
        <pc:sldMkLst>
          <pc:docMk/>
          <pc:sldMk cId="1322793043" sldId="261"/>
        </pc:sldMkLst>
        <pc:spChg chg="mod">
          <ac:chgData name="jure tomse" userId="49a252717444c03f" providerId="Windows Live" clId="Web-{7FE6BC10-4EC7-468B-9277-A36B4D960AA4}" dt="2018-04-20T09:06:14.597" v="519"/>
          <ac:spMkLst>
            <pc:docMk/>
            <pc:sldMk cId="1322793043" sldId="261"/>
            <ac:spMk id="2" creationId="{2B891AC2-BA70-4717-ADDC-DAC45198AD1D}"/>
          </ac:spMkLst>
        </pc:spChg>
        <pc:spChg chg="del">
          <ac:chgData name="jure tomse" userId="49a252717444c03f" providerId="Windows Live" clId="Web-{7FE6BC10-4EC7-468B-9277-A36B4D960AA4}" dt="2018-04-20T09:07:07.284" v="522"/>
          <ac:spMkLst>
            <pc:docMk/>
            <pc:sldMk cId="1322793043" sldId="261"/>
            <ac:spMk id="3" creationId="{663D3D55-808B-49E1-BDDA-825B248FDF20}"/>
          </ac:spMkLst>
        </pc:spChg>
        <pc:graphicFrameChg chg="add mod ord modGraphic">
          <ac:chgData name="jure tomse" userId="49a252717444c03f" providerId="Windows Live" clId="Web-{7FE6BC10-4EC7-468B-9277-A36B4D960AA4}" dt="2018-04-20T09:17:05.785" v="526"/>
          <ac:graphicFrameMkLst>
            <pc:docMk/>
            <pc:sldMk cId="1322793043" sldId="261"/>
            <ac:graphicFrameMk id="4" creationId="{B409F8A6-B238-4170-8CEA-B0557C2CD4DB}"/>
          </ac:graphicFrameMkLst>
        </pc:graphicFrameChg>
      </pc:sldChg>
    </pc:docChg>
  </pc:docChgLst>
  <pc:docChgLst>
    <pc:chgData name="jure tomse" userId="49a252717444c03f" providerId="Windows Live" clId="Web-{40994376-76E4-4BBA-B7A1-30FCF12892D9}"/>
    <pc:docChg chg="addSld delSld modSld modMainMaster">
      <pc:chgData name="jure tomse" userId="49a252717444c03f" providerId="Windows Live" clId="Web-{40994376-76E4-4BBA-B7A1-30FCF12892D9}" dt="2018-04-21T13:26:34.983" v="1139"/>
      <pc:docMkLst>
        <pc:docMk/>
      </pc:docMkLst>
      <pc:sldChg chg="modTransition">
        <pc:chgData name="jure tomse" userId="49a252717444c03f" providerId="Windows Live" clId="Web-{40994376-76E4-4BBA-B7A1-30FCF12892D9}" dt="2018-04-21T13:26:34.983" v="1139"/>
        <pc:sldMkLst>
          <pc:docMk/>
          <pc:sldMk cId="521040635" sldId="256"/>
        </pc:sldMkLst>
      </pc:sldChg>
      <pc:sldChg chg="modTransition">
        <pc:chgData name="jure tomse" userId="49a252717444c03f" providerId="Windows Live" clId="Web-{40994376-76E4-4BBA-B7A1-30FCF12892D9}" dt="2018-04-21T13:26:34.983" v="1139"/>
        <pc:sldMkLst>
          <pc:docMk/>
          <pc:sldMk cId="3557561100" sldId="257"/>
        </pc:sldMkLst>
      </pc:sldChg>
      <pc:sldChg chg="modTransition">
        <pc:chgData name="jure tomse" userId="49a252717444c03f" providerId="Windows Live" clId="Web-{40994376-76E4-4BBA-B7A1-30FCF12892D9}" dt="2018-04-21T13:26:34.983" v="1139"/>
        <pc:sldMkLst>
          <pc:docMk/>
          <pc:sldMk cId="4280020859" sldId="258"/>
        </pc:sldMkLst>
      </pc:sldChg>
      <pc:sldChg chg="modTransition">
        <pc:chgData name="jure tomse" userId="49a252717444c03f" providerId="Windows Live" clId="Web-{40994376-76E4-4BBA-B7A1-30FCF12892D9}" dt="2018-04-21T13:26:34.983" v="1139"/>
        <pc:sldMkLst>
          <pc:docMk/>
          <pc:sldMk cId="2435671396" sldId="259"/>
        </pc:sldMkLst>
      </pc:sldChg>
      <pc:sldChg chg="modSp modTransition">
        <pc:chgData name="jure tomse" userId="49a252717444c03f" providerId="Windows Live" clId="Web-{40994376-76E4-4BBA-B7A1-30FCF12892D9}" dt="2018-04-21T13:26:34.983" v="1139"/>
        <pc:sldMkLst>
          <pc:docMk/>
          <pc:sldMk cId="3443307555" sldId="260"/>
        </pc:sldMkLst>
        <pc:spChg chg="mod">
          <ac:chgData name="jure tomse" userId="49a252717444c03f" providerId="Windows Live" clId="Web-{40994376-76E4-4BBA-B7A1-30FCF12892D9}" dt="2018-04-21T12:15:20.691" v="228"/>
          <ac:spMkLst>
            <pc:docMk/>
            <pc:sldMk cId="3443307555" sldId="260"/>
            <ac:spMk id="3" creationId="{B83A8545-5263-4E0F-BAFE-3F8CC6A1CE40}"/>
          </ac:spMkLst>
        </pc:spChg>
      </pc:sldChg>
      <pc:sldChg chg="modTransition">
        <pc:chgData name="jure tomse" userId="49a252717444c03f" providerId="Windows Live" clId="Web-{40994376-76E4-4BBA-B7A1-30FCF12892D9}" dt="2018-04-21T13:26:34.983" v="1139"/>
        <pc:sldMkLst>
          <pc:docMk/>
          <pc:sldMk cId="1322793043" sldId="261"/>
        </pc:sldMkLst>
      </pc:sldChg>
      <pc:sldChg chg="addSp modSp modTransition">
        <pc:chgData name="jure tomse" userId="49a252717444c03f" providerId="Windows Live" clId="Web-{40994376-76E4-4BBA-B7A1-30FCF12892D9}" dt="2018-04-21T13:26:34.983" v="1139"/>
        <pc:sldMkLst>
          <pc:docMk/>
          <pc:sldMk cId="1543106284" sldId="262"/>
        </pc:sldMkLst>
        <pc:spChg chg="mod">
          <ac:chgData name="jure tomse" userId="49a252717444c03f" providerId="Windows Live" clId="Web-{40994376-76E4-4BBA-B7A1-30FCF12892D9}" dt="2018-04-21T12:03:17.629" v="89"/>
          <ac:spMkLst>
            <pc:docMk/>
            <pc:sldMk cId="1543106284" sldId="262"/>
            <ac:spMk id="3" creationId="{624CDDD3-9F23-4DE4-9652-E4789FE541F5}"/>
          </ac:spMkLst>
        </pc:spChg>
        <pc:picChg chg="add mod">
          <ac:chgData name="jure tomse" userId="49a252717444c03f" providerId="Windows Live" clId="Web-{40994376-76E4-4BBA-B7A1-30FCF12892D9}" dt="2018-04-21T12:04:34.160" v="93"/>
          <ac:picMkLst>
            <pc:docMk/>
            <pc:sldMk cId="1543106284" sldId="262"/>
            <ac:picMk id="4" creationId="{597EDE3C-24A1-4DB8-8415-BCD9CAD957E5}"/>
          </ac:picMkLst>
        </pc:picChg>
        <pc:picChg chg="add mod">
          <ac:chgData name="jure tomse" userId="49a252717444c03f" providerId="Windows Live" clId="Web-{40994376-76E4-4BBA-B7A1-30FCF12892D9}" dt="2018-04-21T12:05:03.160" v="99"/>
          <ac:picMkLst>
            <pc:docMk/>
            <pc:sldMk cId="1543106284" sldId="262"/>
            <ac:picMk id="6" creationId="{FE6CE0D2-77E8-4CFA-9B71-793B610CE622}"/>
          </ac:picMkLst>
        </pc:picChg>
        <pc:picChg chg="add mod">
          <ac:chgData name="jure tomse" userId="49a252717444c03f" providerId="Windows Live" clId="Web-{40994376-76E4-4BBA-B7A1-30FCF12892D9}" dt="2018-04-21T12:05:55.003" v="102"/>
          <ac:picMkLst>
            <pc:docMk/>
            <pc:sldMk cId="1543106284" sldId="262"/>
            <ac:picMk id="8" creationId="{FCBFDB18-00F8-4AD6-9B3D-B00B4691BDD2}"/>
          </ac:picMkLst>
        </pc:picChg>
      </pc:sldChg>
      <pc:sldChg chg="addSp modSp new modTransition">
        <pc:chgData name="jure tomse" userId="49a252717444c03f" providerId="Windows Live" clId="Web-{40994376-76E4-4BBA-B7A1-30FCF12892D9}" dt="2018-04-21T13:26:34.983" v="1139"/>
        <pc:sldMkLst>
          <pc:docMk/>
          <pc:sldMk cId="2055943894" sldId="263"/>
        </pc:sldMkLst>
        <pc:spChg chg="mod">
          <ac:chgData name="jure tomse" userId="49a252717444c03f" providerId="Windows Live" clId="Web-{40994376-76E4-4BBA-B7A1-30FCF12892D9}" dt="2018-04-21T12:14:25.194" v="222"/>
          <ac:spMkLst>
            <pc:docMk/>
            <pc:sldMk cId="2055943894" sldId="263"/>
            <ac:spMk id="2" creationId="{5AD7EA47-950A-4FFA-BA5E-4B48B0DB8C92}"/>
          </ac:spMkLst>
        </pc:spChg>
        <pc:spChg chg="mod">
          <ac:chgData name="jure tomse" userId="49a252717444c03f" providerId="Windows Live" clId="Web-{40994376-76E4-4BBA-B7A1-30FCF12892D9}" dt="2018-04-21T12:18:43.738" v="252"/>
          <ac:spMkLst>
            <pc:docMk/>
            <pc:sldMk cId="2055943894" sldId="263"/>
            <ac:spMk id="3" creationId="{85D2CA97-F598-4FD8-9F70-508CCDB87C74}"/>
          </ac:spMkLst>
        </pc:spChg>
        <pc:picChg chg="add mod">
          <ac:chgData name="jure tomse" userId="49a252717444c03f" providerId="Windows Live" clId="Web-{40994376-76E4-4BBA-B7A1-30FCF12892D9}" dt="2018-04-21T12:09:36.816" v="143"/>
          <ac:picMkLst>
            <pc:docMk/>
            <pc:sldMk cId="2055943894" sldId="263"/>
            <ac:picMk id="4" creationId="{2E5F245E-551E-44F3-B559-88D69BFC0E90}"/>
          </ac:picMkLst>
        </pc:picChg>
        <pc:picChg chg="add mod">
          <ac:chgData name="jure tomse" userId="49a252717444c03f" providerId="Windows Live" clId="Web-{40994376-76E4-4BBA-B7A1-30FCF12892D9}" dt="2018-04-21T12:11:10.207" v="147"/>
          <ac:picMkLst>
            <pc:docMk/>
            <pc:sldMk cId="2055943894" sldId="263"/>
            <ac:picMk id="6" creationId="{B9C54FC2-6A33-4499-9567-84BA489F2C98}"/>
          </ac:picMkLst>
        </pc:picChg>
        <pc:picChg chg="add mod">
          <ac:chgData name="jure tomse" userId="49a252717444c03f" providerId="Windows Live" clId="Web-{40994376-76E4-4BBA-B7A1-30FCF12892D9}" dt="2018-04-21T12:12:52.425" v="191"/>
          <ac:picMkLst>
            <pc:docMk/>
            <pc:sldMk cId="2055943894" sldId="263"/>
            <ac:picMk id="8" creationId="{F6A44C00-7B4E-4A11-83B3-86E3CA41BCC7}"/>
          </ac:picMkLst>
        </pc:picChg>
        <pc:picChg chg="add mod">
          <ac:chgData name="jure tomse" userId="49a252717444c03f" providerId="Windows Live" clId="Web-{40994376-76E4-4BBA-B7A1-30FCF12892D9}" dt="2018-04-21T12:16:38.003" v="241"/>
          <ac:picMkLst>
            <pc:docMk/>
            <pc:sldMk cId="2055943894" sldId="263"/>
            <ac:picMk id="10" creationId="{C7D79147-A564-48FE-A199-FFD10D55BFAA}"/>
          </ac:picMkLst>
        </pc:picChg>
        <pc:picChg chg="add mod">
          <ac:chgData name="jure tomse" userId="49a252717444c03f" providerId="Windows Live" clId="Web-{40994376-76E4-4BBA-B7A1-30FCF12892D9}" dt="2018-04-21T12:16:34.691" v="240"/>
          <ac:picMkLst>
            <pc:docMk/>
            <pc:sldMk cId="2055943894" sldId="263"/>
            <ac:picMk id="12" creationId="{9DF82D31-0895-432E-82D7-06E9176F5055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606454267" sldId="264"/>
        </pc:sldMkLst>
        <pc:spChg chg="mod">
          <ac:chgData name="jure tomse" userId="49a252717444c03f" providerId="Windows Live" clId="Web-{40994376-76E4-4BBA-B7A1-30FCF12892D9}" dt="2018-04-21T12:20:58.316" v="322"/>
          <ac:spMkLst>
            <pc:docMk/>
            <pc:sldMk cId="606454267" sldId="264"/>
            <ac:spMk id="2" creationId="{5D6D3778-0B59-4229-857D-8E1E256E3BC3}"/>
          </ac:spMkLst>
        </pc:spChg>
        <pc:spChg chg="mod">
          <ac:chgData name="jure tomse" userId="49a252717444c03f" providerId="Windows Live" clId="Web-{40994376-76E4-4BBA-B7A1-30FCF12892D9}" dt="2018-04-21T12:23:22.160" v="421"/>
          <ac:spMkLst>
            <pc:docMk/>
            <pc:sldMk cId="606454267" sldId="264"/>
            <ac:spMk id="3" creationId="{09C00C51-2A5A-42F8-9721-0543AE8E3AD6}"/>
          </ac:spMkLst>
        </pc:spChg>
        <pc:picChg chg="add del mod">
          <ac:chgData name="jure tomse" userId="49a252717444c03f" providerId="Windows Live" clId="Web-{40994376-76E4-4BBA-B7A1-30FCF12892D9}" dt="2018-04-21T12:24:25.910" v="425"/>
          <ac:picMkLst>
            <pc:docMk/>
            <pc:sldMk cId="606454267" sldId="264"/>
            <ac:picMk id="4" creationId="{87671A10-6F9C-49AB-8DCD-A4F67E48DDB1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3651039544" sldId="265"/>
        </pc:sldMkLst>
        <pc:spChg chg="mod">
          <ac:chgData name="jure tomse" userId="49a252717444c03f" providerId="Windows Live" clId="Web-{40994376-76E4-4BBA-B7A1-30FCF12892D9}" dt="2018-04-21T12:23:12.394" v="416"/>
          <ac:spMkLst>
            <pc:docMk/>
            <pc:sldMk cId="3651039544" sldId="265"/>
            <ac:spMk id="2" creationId="{9D948E55-B8B4-4421-9CD8-738D77567AAD}"/>
          </ac:spMkLst>
        </pc:spChg>
        <pc:spChg chg="del">
          <ac:chgData name="jure tomse" userId="49a252717444c03f" providerId="Windows Live" clId="Web-{40994376-76E4-4BBA-B7A1-30FCF12892D9}" dt="2018-04-21T12:25:50.191" v="426"/>
          <ac:spMkLst>
            <pc:docMk/>
            <pc:sldMk cId="3651039544" sldId="265"/>
            <ac:spMk id="3" creationId="{20284426-E4A6-4830-8689-CBA6342DE416}"/>
          </ac:spMkLst>
        </pc:spChg>
        <pc:picChg chg="add mod ord">
          <ac:chgData name="jure tomse" userId="49a252717444c03f" providerId="Windows Live" clId="Web-{40994376-76E4-4BBA-B7A1-30FCF12892D9}" dt="2018-04-21T12:26:09.613" v="430"/>
          <ac:picMkLst>
            <pc:docMk/>
            <pc:sldMk cId="3651039544" sldId="265"/>
            <ac:picMk id="4" creationId="{C9F15A88-16C7-471F-9C6F-BC773E2AF2EE}"/>
          </ac:picMkLst>
        </pc:picChg>
        <pc:picChg chg="add mod">
          <ac:chgData name="jure tomse" userId="49a252717444c03f" providerId="Windows Live" clId="Web-{40994376-76E4-4BBA-B7A1-30FCF12892D9}" dt="2018-04-21T12:27:47.394" v="440"/>
          <ac:picMkLst>
            <pc:docMk/>
            <pc:sldMk cId="3651039544" sldId="265"/>
            <ac:picMk id="6" creationId="{08DB26F7-0CEC-4C71-A488-BBB4909B0579}"/>
          </ac:picMkLst>
        </pc:picChg>
        <pc:picChg chg="add mod">
          <ac:chgData name="jure tomse" userId="49a252717444c03f" providerId="Windows Live" clId="Web-{40994376-76E4-4BBA-B7A1-30FCF12892D9}" dt="2018-04-21T12:28:12.285" v="445"/>
          <ac:picMkLst>
            <pc:docMk/>
            <pc:sldMk cId="3651039544" sldId="265"/>
            <ac:picMk id="8" creationId="{63876CF6-B21B-48AB-AE1C-E36F445D9C46}"/>
          </ac:picMkLst>
        </pc:picChg>
        <pc:picChg chg="add mod">
          <ac:chgData name="jure tomse" userId="49a252717444c03f" providerId="Windows Live" clId="Web-{40994376-76E4-4BBA-B7A1-30FCF12892D9}" dt="2018-04-21T12:30:10.082" v="460"/>
          <ac:picMkLst>
            <pc:docMk/>
            <pc:sldMk cId="3651039544" sldId="265"/>
            <ac:picMk id="10" creationId="{DCFF3D5F-091B-4975-9AF1-820B5CC72A2A}"/>
          </ac:picMkLst>
        </pc:picChg>
        <pc:picChg chg="add mod">
          <ac:chgData name="jure tomse" userId="49a252717444c03f" providerId="Windows Live" clId="Web-{40994376-76E4-4BBA-B7A1-30FCF12892D9}" dt="2018-04-21T12:30:13.035" v="461"/>
          <ac:picMkLst>
            <pc:docMk/>
            <pc:sldMk cId="3651039544" sldId="265"/>
            <ac:picMk id="12" creationId="{6EE276D2-36C7-4CB6-8482-ED8B5F6D659E}"/>
          </ac:picMkLst>
        </pc:picChg>
        <pc:picChg chg="add mod">
          <ac:chgData name="jure tomse" userId="49a252717444c03f" providerId="Windows Live" clId="Web-{40994376-76E4-4BBA-B7A1-30FCF12892D9}" dt="2018-04-21T12:30:00.472" v="458"/>
          <ac:picMkLst>
            <pc:docMk/>
            <pc:sldMk cId="3651039544" sldId="265"/>
            <ac:picMk id="14" creationId="{B89A9996-44AC-493E-BAD9-2695EE5978AA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1449055808" sldId="266"/>
        </pc:sldMkLst>
        <pc:spChg chg="mod">
          <ac:chgData name="jure tomse" userId="49a252717444c03f" providerId="Windows Live" clId="Web-{40994376-76E4-4BBA-B7A1-30FCF12892D9}" dt="2018-04-21T12:33:53.910" v="513"/>
          <ac:spMkLst>
            <pc:docMk/>
            <pc:sldMk cId="1449055808" sldId="266"/>
            <ac:spMk id="2" creationId="{EA07AE3A-0707-4AF6-8FFB-2D258F70756B}"/>
          </ac:spMkLst>
        </pc:spChg>
        <pc:spChg chg="mod">
          <ac:chgData name="jure tomse" userId="49a252717444c03f" providerId="Windows Live" clId="Web-{40994376-76E4-4BBA-B7A1-30FCF12892D9}" dt="2018-04-21T12:45:15.597" v="771"/>
          <ac:spMkLst>
            <pc:docMk/>
            <pc:sldMk cId="1449055808" sldId="266"/>
            <ac:spMk id="3" creationId="{3430F00A-D7F4-4D14-9E6C-218E34DF8991}"/>
          </ac:spMkLst>
        </pc:spChg>
        <pc:picChg chg="add del mod">
          <ac:chgData name="jure tomse" userId="49a252717444c03f" providerId="Windows Live" clId="Web-{40994376-76E4-4BBA-B7A1-30FCF12892D9}" dt="2018-04-21T12:40:22.019" v="665"/>
          <ac:picMkLst>
            <pc:docMk/>
            <pc:sldMk cId="1449055808" sldId="266"/>
            <ac:picMk id="4" creationId="{A3A452B8-6AF5-4566-B59B-DE8633C191AC}"/>
          </ac:picMkLst>
        </pc:picChg>
        <pc:picChg chg="add mod">
          <ac:chgData name="jure tomse" userId="49a252717444c03f" providerId="Windows Live" clId="Web-{40994376-76E4-4BBA-B7A1-30FCF12892D9}" dt="2018-04-21T12:40:32.332" v="668"/>
          <ac:picMkLst>
            <pc:docMk/>
            <pc:sldMk cId="1449055808" sldId="266"/>
            <ac:picMk id="6" creationId="{714C39DA-FA73-4608-8F91-A42C4904965E}"/>
          </ac:picMkLst>
        </pc:picChg>
        <pc:picChg chg="add mod">
          <ac:chgData name="jure tomse" userId="49a252717444c03f" providerId="Windows Live" clId="Web-{40994376-76E4-4BBA-B7A1-30FCF12892D9}" dt="2018-04-21T12:41:25.753" v="671"/>
          <ac:picMkLst>
            <pc:docMk/>
            <pc:sldMk cId="1449055808" sldId="266"/>
            <ac:picMk id="8" creationId="{949E67DB-F704-44F5-AA29-348D09A04AD5}"/>
          </ac:picMkLst>
        </pc:picChg>
      </pc:sldChg>
      <pc:sldChg chg="new del">
        <pc:chgData name="jure tomse" userId="49a252717444c03f" providerId="Windows Live" clId="Web-{40994376-76E4-4BBA-B7A1-30FCF12892D9}" dt="2018-04-21T12:42:00.597" v="673"/>
        <pc:sldMkLst>
          <pc:docMk/>
          <pc:sldMk cId="3641221757" sldId="267"/>
        </pc:sldMkLst>
      </pc:sldChg>
      <pc:sldChg chg="modSp new modTransition">
        <pc:chgData name="jure tomse" userId="49a252717444c03f" providerId="Windows Live" clId="Web-{40994376-76E4-4BBA-B7A1-30FCF12892D9}" dt="2018-04-21T13:26:34.983" v="1139"/>
        <pc:sldMkLst>
          <pc:docMk/>
          <pc:sldMk cId="3768532434" sldId="267"/>
        </pc:sldMkLst>
        <pc:spChg chg="mod">
          <ac:chgData name="jure tomse" userId="49a252717444c03f" providerId="Windows Live" clId="Web-{40994376-76E4-4BBA-B7A1-30FCF12892D9}" dt="2018-04-21T12:43:47.769" v="731"/>
          <ac:spMkLst>
            <pc:docMk/>
            <pc:sldMk cId="3768532434" sldId="267"/>
            <ac:spMk id="2" creationId="{33F3DBB9-183C-43F9-9535-5BB791F9B607}"/>
          </ac:spMkLst>
        </pc:spChg>
        <pc:spChg chg="mod">
          <ac:chgData name="jure tomse" userId="49a252717444c03f" providerId="Windows Live" clId="Web-{40994376-76E4-4BBA-B7A1-30FCF12892D9}" dt="2018-04-21T12:45:02.910" v="767"/>
          <ac:spMkLst>
            <pc:docMk/>
            <pc:sldMk cId="3768532434" sldId="267"/>
            <ac:spMk id="3" creationId="{5D13C51B-A5D6-4B20-B314-BBCFB33C878D}"/>
          </ac:spMkLst>
        </pc:spChg>
      </pc:sldChg>
      <pc:sldChg chg="addSp modSp new modTransition">
        <pc:chgData name="jure tomse" userId="49a252717444c03f" providerId="Windows Live" clId="Web-{40994376-76E4-4BBA-B7A1-30FCF12892D9}" dt="2018-04-21T13:26:34.983" v="1139"/>
        <pc:sldMkLst>
          <pc:docMk/>
          <pc:sldMk cId="3725530035" sldId="268"/>
        </pc:sldMkLst>
        <pc:spChg chg="mod">
          <ac:chgData name="jure tomse" userId="49a252717444c03f" providerId="Windows Live" clId="Web-{40994376-76E4-4BBA-B7A1-30FCF12892D9}" dt="2018-04-21T12:46:22.753" v="794"/>
          <ac:spMkLst>
            <pc:docMk/>
            <pc:sldMk cId="3725530035" sldId="268"/>
            <ac:spMk id="2" creationId="{7F1EB7C6-BA76-41DE-88BE-6ECAFE6FEE3C}"/>
          </ac:spMkLst>
        </pc:spChg>
        <pc:spChg chg="mod">
          <ac:chgData name="jure tomse" userId="49a252717444c03f" providerId="Windows Live" clId="Web-{40994376-76E4-4BBA-B7A1-30FCF12892D9}" dt="2018-04-21T12:47:47.488" v="807"/>
          <ac:spMkLst>
            <pc:docMk/>
            <pc:sldMk cId="3725530035" sldId="268"/>
            <ac:spMk id="3" creationId="{94C08041-050B-4834-A7BB-32A721600C2C}"/>
          </ac:spMkLst>
        </pc:spChg>
        <pc:picChg chg="add mod">
          <ac:chgData name="jure tomse" userId="49a252717444c03f" providerId="Windows Live" clId="Web-{40994376-76E4-4BBA-B7A1-30FCF12892D9}" dt="2018-04-21T12:48:06.394" v="811"/>
          <ac:picMkLst>
            <pc:docMk/>
            <pc:sldMk cId="3725530035" sldId="268"/>
            <ac:picMk id="4" creationId="{E8FC28A1-27A2-491F-997C-02A24F843228}"/>
          </ac:picMkLst>
        </pc:picChg>
        <pc:picChg chg="add mod">
          <ac:chgData name="jure tomse" userId="49a252717444c03f" providerId="Windows Live" clId="Web-{40994376-76E4-4BBA-B7A1-30FCF12892D9}" dt="2018-04-21T12:54:21.521" v="813"/>
          <ac:picMkLst>
            <pc:docMk/>
            <pc:sldMk cId="3725530035" sldId="268"/>
            <ac:picMk id="6" creationId="{9405D281-3115-4170-A913-FDB007937D3B}"/>
          </ac:picMkLst>
        </pc:picChg>
        <pc:picChg chg="add mod">
          <ac:chgData name="jure tomse" userId="49a252717444c03f" providerId="Windows Live" clId="Web-{40994376-76E4-4BBA-B7A1-30FCF12892D9}" dt="2018-04-21T12:56:57.285" v="819"/>
          <ac:picMkLst>
            <pc:docMk/>
            <pc:sldMk cId="3725530035" sldId="268"/>
            <ac:picMk id="8" creationId="{936F0F1E-7595-4728-9538-9562F5D263E7}"/>
          </ac:picMkLst>
        </pc:picChg>
      </pc:sldChg>
      <pc:sldChg chg="addSp modSp new modTransition">
        <pc:chgData name="jure tomse" userId="49a252717444c03f" providerId="Windows Live" clId="Web-{40994376-76E4-4BBA-B7A1-30FCF12892D9}" dt="2018-04-21T13:26:34.983" v="1139"/>
        <pc:sldMkLst>
          <pc:docMk/>
          <pc:sldMk cId="559677442" sldId="269"/>
        </pc:sldMkLst>
        <pc:spChg chg="mod">
          <ac:chgData name="jure tomse" userId="49a252717444c03f" providerId="Windows Live" clId="Web-{40994376-76E4-4BBA-B7A1-30FCF12892D9}" dt="2018-04-21T12:58:35.738" v="846"/>
          <ac:spMkLst>
            <pc:docMk/>
            <pc:sldMk cId="559677442" sldId="269"/>
            <ac:spMk id="2" creationId="{20E2F88D-986F-464F-9E32-CD1CF29377C3}"/>
          </ac:spMkLst>
        </pc:spChg>
        <pc:spChg chg="mod">
          <ac:chgData name="jure tomse" userId="49a252717444c03f" providerId="Windows Live" clId="Web-{40994376-76E4-4BBA-B7A1-30FCF12892D9}" dt="2018-04-21T13:00:50.972" v="915"/>
          <ac:spMkLst>
            <pc:docMk/>
            <pc:sldMk cId="559677442" sldId="269"/>
            <ac:spMk id="3" creationId="{37C4410E-B858-46D2-A1E1-59DF300D96D2}"/>
          </ac:spMkLst>
        </pc:spChg>
        <pc:picChg chg="add mod">
          <ac:chgData name="jure tomse" userId="49a252717444c03f" providerId="Windows Live" clId="Web-{40994376-76E4-4BBA-B7A1-30FCF12892D9}" dt="2018-04-21T13:00:24.957" v="900"/>
          <ac:picMkLst>
            <pc:docMk/>
            <pc:sldMk cId="559677442" sldId="269"/>
            <ac:picMk id="4" creationId="{90BAF6BE-347C-4F36-8F83-BCE726EC0FD1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1696891533" sldId="270"/>
        </pc:sldMkLst>
        <pc:spChg chg="mod">
          <ac:chgData name="jure tomse" userId="49a252717444c03f" providerId="Windows Live" clId="Web-{40994376-76E4-4BBA-B7A1-30FCF12892D9}" dt="2018-04-21T13:02:11.988" v="926"/>
          <ac:spMkLst>
            <pc:docMk/>
            <pc:sldMk cId="1696891533" sldId="270"/>
            <ac:spMk id="2" creationId="{E3E4ECB9-A6F3-454D-A2B3-B3DDF8B410E6}"/>
          </ac:spMkLst>
        </pc:spChg>
        <pc:spChg chg="del">
          <ac:chgData name="jure tomse" userId="49a252717444c03f" providerId="Windows Live" clId="Web-{40994376-76E4-4BBA-B7A1-30FCF12892D9}" dt="2018-04-21T13:02:38.396" v="929"/>
          <ac:spMkLst>
            <pc:docMk/>
            <pc:sldMk cId="1696891533" sldId="270"/>
            <ac:spMk id="3" creationId="{9858F0A1-77B6-4717-A14B-EF12567A891A}"/>
          </ac:spMkLst>
        </pc:spChg>
        <pc:picChg chg="add mod ord">
          <ac:chgData name="jure tomse" userId="49a252717444c03f" providerId="Windows Live" clId="Web-{40994376-76E4-4BBA-B7A1-30FCF12892D9}" dt="2018-04-21T13:02:43.884" v="930"/>
          <ac:picMkLst>
            <pc:docMk/>
            <pc:sldMk cId="1696891533" sldId="270"/>
            <ac:picMk id="4" creationId="{7BE14CF5-E6A4-4942-8FAB-581701982844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1378690542" sldId="271"/>
        </pc:sldMkLst>
        <pc:spChg chg="mod">
          <ac:chgData name="jure tomse" userId="49a252717444c03f" providerId="Windows Live" clId="Web-{40994376-76E4-4BBA-B7A1-30FCF12892D9}" dt="2018-04-21T13:03:52.938" v="968"/>
          <ac:spMkLst>
            <pc:docMk/>
            <pc:sldMk cId="1378690542" sldId="271"/>
            <ac:spMk id="2" creationId="{37165A11-EF16-44A1-89BF-D4F485E632C4}"/>
          </ac:spMkLst>
        </pc:spChg>
        <pc:spChg chg="del">
          <ac:chgData name="jure tomse" userId="49a252717444c03f" providerId="Windows Live" clId="Web-{40994376-76E4-4BBA-B7A1-30FCF12892D9}" dt="2018-04-21T13:04:26.082" v="971"/>
          <ac:spMkLst>
            <pc:docMk/>
            <pc:sldMk cId="1378690542" sldId="271"/>
            <ac:spMk id="3" creationId="{5017386E-4D61-4C4B-AB7E-BD865B356E2F}"/>
          </ac:spMkLst>
        </pc:spChg>
        <pc:picChg chg="add mod ord">
          <ac:chgData name="jure tomse" userId="49a252717444c03f" providerId="Windows Live" clId="Web-{40994376-76E4-4BBA-B7A1-30FCF12892D9}" dt="2018-04-21T13:04:29.334" v="973"/>
          <ac:picMkLst>
            <pc:docMk/>
            <pc:sldMk cId="1378690542" sldId="271"/>
            <ac:picMk id="4" creationId="{B7FF9B18-7BFF-43E8-BAFD-E2BF24234D1C}"/>
          </ac:picMkLst>
        </pc:picChg>
        <pc:picChg chg="add mod">
          <ac:chgData name="jure tomse" userId="49a252717444c03f" providerId="Windows Live" clId="Web-{40994376-76E4-4BBA-B7A1-30FCF12892D9}" dt="2018-04-21T13:09:47.511" v="980"/>
          <ac:picMkLst>
            <pc:docMk/>
            <pc:sldMk cId="1378690542" sldId="271"/>
            <ac:picMk id="6" creationId="{6DCBB582-2AE3-4A30-BE5D-6D24B4EC7F1A}"/>
          </ac:picMkLst>
        </pc:picChg>
        <pc:picChg chg="add mod">
          <ac:chgData name="jure tomse" userId="49a252717444c03f" providerId="Windows Live" clId="Web-{40994376-76E4-4BBA-B7A1-30FCF12892D9}" dt="2018-04-21T13:09:33.899" v="977"/>
          <ac:picMkLst>
            <pc:docMk/>
            <pc:sldMk cId="1378690542" sldId="271"/>
            <ac:picMk id="8" creationId="{AA55A7B2-D8A5-4474-B6AE-5E997041F28B}"/>
          </ac:picMkLst>
        </pc:picChg>
      </pc:sldChg>
      <pc:sldChg chg="addSp delSp modSp new modTransition">
        <pc:chgData name="jure tomse" userId="49a252717444c03f" providerId="Windows Live" clId="Web-{40994376-76E4-4BBA-B7A1-30FCF12892D9}" dt="2018-04-21T13:26:34.983" v="1139"/>
        <pc:sldMkLst>
          <pc:docMk/>
          <pc:sldMk cId="1428635409" sldId="272"/>
        </pc:sldMkLst>
        <pc:spChg chg="mod">
          <ac:chgData name="jure tomse" userId="49a252717444c03f" providerId="Windows Live" clId="Web-{40994376-76E4-4BBA-B7A1-30FCF12892D9}" dt="2018-04-21T13:18:02.723" v="1033"/>
          <ac:spMkLst>
            <pc:docMk/>
            <pc:sldMk cId="1428635409" sldId="272"/>
            <ac:spMk id="2" creationId="{ED880134-9368-4A72-BE51-46ECC6DB096D}"/>
          </ac:spMkLst>
        </pc:spChg>
        <pc:spChg chg="del">
          <ac:chgData name="jure tomse" userId="49a252717444c03f" providerId="Windows Live" clId="Web-{40994376-76E4-4BBA-B7A1-30FCF12892D9}" dt="2018-04-21T13:15:13.321" v="982"/>
          <ac:spMkLst>
            <pc:docMk/>
            <pc:sldMk cId="1428635409" sldId="272"/>
            <ac:spMk id="3" creationId="{F1624731-496D-4FD3-B3CE-3A685C181C0A}"/>
          </ac:spMkLst>
        </pc:spChg>
        <pc:picChg chg="add mod ord">
          <ac:chgData name="jure tomse" userId="49a252717444c03f" providerId="Windows Live" clId="Web-{40994376-76E4-4BBA-B7A1-30FCF12892D9}" dt="2018-04-21T13:17:07.642" v="996"/>
          <ac:picMkLst>
            <pc:docMk/>
            <pc:sldMk cId="1428635409" sldId="272"/>
            <ac:picMk id="4" creationId="{F0707925-3280-4C04-B043-D8C79169A495}"/>
          </ac:picMkLst>
        </pc:picChg>
        <pc:picChg chg="add del mod">
          <ac:chgData name="jure tomse" userId="49a252717444c03f" providerId="Windows Live" clId="Web-{40994376-76E4-4BBA-B7A1-30FCF12892D9}" dt="2018-04-21T13:16:03.919" v="985"/>
          <ac:picMkLst>
            <pc:docMk/>
            <pc:sldMk cId="1428635409" sldId="272"/>
            <ac:picMk id="6" creationId="{EF110CD4-8D23-491F-A97B-521292949E57}"/>
          </ac:picMkLst>
        </pc:picChg>
      </pc:sldChg>
      <pc:sldChg chg="addSp modSp new modTransition">
        <pc:chgData name="jure tomse" userId="49a252717444c03f" providerId="Windows Live" clId="Web-{40994376-76E4-4BBA-B7A1-30FCF12892D9}" dt="2018-04-21T13:26:34.983" v="1139"/>
        <pc:sldMkLst>
          <pc:docMk/>
          <pc:sldMk cId="978114208" sldId="273"/>
        </pc:sldMkLst>
        <pc:spChg chg="mod">
          <ac:chgData name="jure tomse" userId="49a252717444c03f" providerId="Windows Live" clId="Web-{40994376-76E4-4BBA-B7A1-30FCF12892D9}" dt="2018-04-21T13:17:51.582" v="1031"/>
          <ac:spMkLst>
            <pc:docMk/>
            <pc:sldMk cId="978114208" sldId="273"/>
            <ac:spMk id="2" creationId="{1BCA34E1-1672-4335-A27D-96E0F92E9CB2}"/>
          </ac:spMkLst>
        </pc:spChg>
        <pc:spChg chg="mod">
          <ac:chgData name="jure tomse" userId="49a252717444c03f" providerId="Windows Live" clId="Web-{40994376-76E4-4BBA-B7A1-30FCF12892D9}" dt="2018-04-21T13:24:45.684" v="1132"/>
          <ac:spMkLst>
            <pc:docMk/>
            <pc:sldMk cId="978114208" sldId="273"/>
            <ac:spMk id="3" creationId="{ADEBEB09-EBE1-4405-9AE5-003D883A4B8C}"/>
          </ac:spMkLst>
        </pc:spChg>
        <pc:picChg chg="add mod">
          <ac:chgData name="jure tomse" userId="49a252717444c03f" providerId="Windows Live" clId="Web-{40994376-76E4-4BBA-B7A1-30FCF12892D9}" dt="2018-04-21T13:25:37.560" v="1136"/>
          <ac:picMkLst>
            <pc:docMk/>
            <pc:sldMk cId="978114208" sldId="273"/>
            <ac:picMk id="4" creationId="{5C66C3E7-6DEF-4135-98DF-F71427E3EDD8}"/>
          </ac:picMkLst>
        </pc:picChg>
      </pc:sldChg>
      <pc:sldMasterChg chg="modTransition modSldLayout">
        <pc:chgData name="jure tomse" userId="49a252717444c03f" providerId="Windows Live" clId="Web-{40994376-76E4-4BBA-B7A1-30FCF12892D9}" dt="2018-04-21T13:26:34.983" v="1139"/>
        <pc:sldMasterMkLst>
          <pc:docMk/>
          <pc:sldMasterMk cId="2833341130" sldId="2147483685"/>
        </pc:sldMasterMkLst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2167663541" sldId="2147483686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708190489" sldId="2147483687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459536939" sldId="2147483688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821483331" sldId="2147483689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3385625431" sldId="2147483690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543430367" sldId="2147483691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101461113" sldId="2147483692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2170959932" sldId="2147483693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118694802" sldId="2147483694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166770585" sldId="2147483695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3680336229" sldId="2147483696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4137112968" sldId="2147483697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3458471970" sldId="2147483698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3513036697" sldId="2147483699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3006900159" sldId="2147483700"/>
          </pc:sldLayoutMkLst>
        </pc:sldLayoutChg>
        <pc:sldLayoutChg chg="modTransition">
          <pc:chgData name="jure tomse" userId="49a252717444c03f" providerId="Windows Live" clId="Web-{40994376-76E4-4BBA-B7A1-30FCF12892D9}" dt="2018-04-21T13:26:34.983" v="1139"/>
          <pc:sldLayoutMkLst>
            <pc:docMk/>
            <pc:sldMasterMk cId="2833341130" sldId="2147483685"/>
            <pc:sldLayoutMk cId="1086850244" sldId="2147483701"/>
          </pc:sldLayoutMkLst>
        </pc:sldLayoutChg>
      </pc:sldMasterChg>
    </pc:docChg>
  </pc:docChgLst>
  <pc:docChgLst>
    <pc:chgData name="jure tomse" userId="49a252717444c03f" providerId="Windows Live" clId="Web-{493380D8-A0A4-45EC-B72A-DBBE59FC4A79}"/>
    <pc:docChg chg="addSld modSld">
      <pc:chgData name="jure tomse" userId="49a252717444c03f" providerId="Windows Live" clId="Web-{493380D8-A0A4-45EC-B72A-DBBE59FC4A79}" dt="2018-04-20T09:32:39.325" v="80"/>
      <pc:docMkLst>
        <pc:docMk/>
      </pc:docMkLst>
      <pc:sldChg chg="addSp modSp modTransition">
        <pc:chgData name="jure tomse" userId="49a252717444c03f" providerId="Windows Live" clId="Web-{493380D8-A0A4-45EC-B72A-DBBE59FC4A79}" dt="2018-04-20T09:32:39.325" v="80"/>
        <pc:sldMkLst>
          <pc:docMk/>
          <pc:sldMk cId="1322793043" sldId="261"/>
        </pc:sldMkLst>
        <pc:graphicFrameChg chg="mod modGraphic">
          <ac:chgData name="jure tomse" userId="49a252717444c03f" providerId="Windows Live" clId="Web-{493380D8-A0A4-45EC-B72A-DBBE59FC4A79}" dt="2018-04-20T09:32:39.325" v="80"/>
          <ac:graphicFrameMkLst>
            <pc:docMk/>
            <pc:sldMk cId="1322793043" sldId="261"/>
            <ac:graphicFrameMk id="4" creationId="{B409F8A6-B238-4170-8CEA-B0557C2CD4DB}"/>
          </ac:graphicFrameMkLst>
        </pc:graphicFrameChg>
        <pc:picChg chg="add mod">
          <ac:chgData name="jure tomse" userId="49a252717444c03f" providerId="Windows Live" clId="Web-{493380D8-A0A4-45EC-B72A-DBBE59FC4A79}" dt="2018-04-20T09:22:39.809" v="4"/>
          <ac:picMkLst>
            <pc:docMk/>
            <pc:sldMk cId="1322793043" sldId="261"/>
            <ac:picMk id="3" creationId="{7AAC345D-9AB6-49EF-AF35-CE3A2AA2DB58}"/>
          </ac:picMkLst>
        </pc:picChg>
        <pc:picChg chg="add mod">
          <ac:chgData name="jure tomse" userId="49a252717444c03f" providerId="Windows Live" clId="Web-{493380D8-A0A4-45EC-B72A-DBBE59FC4A79}" dt="2018-04-20T09:24:00.044" v="9"/>
          <ac:picMkLst>
            <pc:docMk/>
            <pc:sldMk cId="1322793043" sldId="261"/>
            <ac:picMk id="6" creationId="{4DC270C5-88FB-48E2-8CCB-906A741485DD}"/>
          </ac:picMkLst>
        </pc:picChg>
        <pc:picChg chg="add mod">
          <ac:chgData name="jure tomse" userId="49a252717444c03f" providerId="Windows Live" clId="Web-{493380D8-A0A4-45EC-B72A-DBBE59FC4A79}" dt="2018-04-20T09:26:54.434" v="23"/>
          <ac:picMkLst>
            <pc:docMk/>
            <pc:sldMk cId="1322793043" sldId="261"/>
            <ac:picMk id="8" creationId="{5B471CC5-52D6-4516-AB88-A81A6843BA73}"/>
          </ac:picMkLst>
        </pc:picChg>
        <pc:picChg chg="add mod">
          <ac:chgData name="jure tomse" userId="49a252717444c03f" providerId="Windows Live" clId="Web-{493380D8-A0A4-45EC-B72A-DBBE59FC4A79}" dt="2018-04-20T09:28:11.934" v="30"/>
          <ac:picMkLst>
            <pc:docMk/>
            <pc:sldMk cId="1322793043" sldId="261"/>
            <ac:picMk id="10" creationId="{001AA3DB-D619-481D-B492-9FE1EEECA609}"/>
          </ac:picMkLst>
        </pc:picChg>
        <pc:picChg chg="add mod">
          <ac:chgData name="jure tomse" userId="49a252717444c03f" providerId="Windows Live" clId="Web-{493380D8-A0A4-45EC-B72A-DBBE59FC4A79}" dt="2018-04-20T09:29:15.997" v="38"/>
          <ac:picMkLst>
            <pc:docMk/>
            <pc:sldMk cId="1322793043" sldId="261"/>
            <ac:picMk id="12" creationId="{F8FAECFC-517D-46B9-A436-72DF1DBD8F7C}"/>
          </ac:picMkLst>
        </pc:picChg>
        <pc:picChg chg="add mod">
          <ac:chgData name="jure tomse" userId="49a252717444c03f" providerId="Windows Live" clId="Web-{493380D8-A0A4-45EC-B72A-DBBE59FC4A79}" dt="2018-04-20T09:30:08.028" v="41"/>
          <ac:picMkLst>
            <pc:docMk/>
            <pc:sldMk cId="1322793043" sldId="261"/>
            <ac:picMk id="14" creationId="{628B8795-929E-422E-8798-05101B05E411}"/>
          </ac:picMkLst>
        </pc:picChg>
        <pc:picChg chg="add mod">
          <ac:chgData name="jure tomse" userId="49a252717444c03f" providerId="Windows Live" clId="Web-{493380D8-A0A4-45EC-B72A-DBBE59FC4A79}" dt="2018-04-20T09:32:19.872" v="78"/>
          <ac:picMkLst>
            <pc:docMk/>
            <pc:sldMk cId="1322793043" sldId="261"/>
            <ac:picMk id="16" creationId="{DC3D73B5-C861-4BD9-800F-FBE215D1E2F3}"/>
          </ac:picMkLst>
        </pc:picChg>
      </pc:sldChg>
      <pc:sldChg chg="modSp new">
        <pc:chgData name="jure tomse" userId="49a252717444c03f" providerId="Windows Live" clId="Web-{493380D8-A0A4-45EC-B72A-DBBE59FC4A79}" dt="2018-04-20T09:30:50.528" v="66"/>
        <pc:sldMkLst>
          <pc:docMk/>
          <pc:sldMk cId="1543106284" sldId="262"/>
        </pc:sldMkLst>
        <pc:spChg chg="mod">
          <ac:chgData name="jure tomse" userId="49a252717444c03f" providerId="Windows Live" clId="Web-{493380D8-A0A4-45EC-B72A-DBBE59FC4A79}" dt="2018-04-20T09:30:50.528" v="66"/>
          <ac:spMkLst>
            <pc:docMk/>
            <pc:sldMk cId="1543106284" sldId="262"/>
            <ac:spMk id="2" creationId="{60AC5C8B-737B-4533-A0D2-62429B55E4D8}"/>
          </ac:spMkLst>
        </pc:spChg>
      </pc:sldChg>
    </pc:docChg>
  </pc:docChgLst>
  <pc:docChgLst>
    <pc:chgData name="jure tomse" userId="49a252717444c03f" providerId="Windows Live" clId="Web-{D23C70BF-4D68-4A29-B5AA-1BCDD33DEC9F}"/>
    <pc:docChg chg="modSld">
      <pc:chgData name="jure tomse" userId="49a252717444c03f" providerId="Windows Live" clId="Web-{D23C70BF-4D68-4A29-B5AA-1BCDD33DEC9F}" dt="2018-04-20T08:14:03.169" v="153"/>
      <pc:docMkLst>
        <pc:docMk/>
      </pc:docMkLst>
      <pc:sldChg chg="addSp delSp modSp">
        <pc:chgData name="jure tomse" userId="49a252717444c03f" providerId="Windows Live" clId="Web-{D23C70BF-4D68-4A29-B5AA-1BCDD33DEC9F}" dt="2018-04-20T08:14:03.169" v="152"/>
        <pc:sldMkLst>
          <pc:docMk/>
          <pc:sldMk cId="3557561100" sldId="257"/>
        </pc:sldMkLst>
        <pc:spChg chg="mod">
          <ac:chgData name="jure tomse" userId="49a252717444c03f" providerId="Windows Live" clId="Web-{D23C70BF-4D68-4A29-B5AA-1BCDD33DEC9F}" dt="2018-04-20T08:14:03.169" v="152"/>
          <ac:spMkLst>
            <pc:docMk/>
            <pc:sldMk cId="3557561100" sldId="257"/>
            <ac:spMk id="2" creationId="{838591E0-9733-4527-9F16-84042FA3A8AB}"/>
          </ac:spMkLst>
        </pc:spChg>
        <pc:spChg chg="add del mod">
          <ac:chgData name="jure tomse" userId="49a252717444c03f" providerId="Windows Live" clId="Web-{D23C70BF-4D68-4A29-B5AA-1BCDD33DEC9F}" dt="2018-04-20T08:13:54.169" v="147"/>
          <ac:spMkLst>
            <pc:docMk/>
            <pc:sldMk cId="3557561100" sldId="257"/>
            <ac:spMk id="3" creationId="{E9158F43-F68C-47FD-9658-F6A9440410BB}"/>
          </ac:spMkLst>
        </pc:spChg>
        <pc:picChg chg="add del mod ord">
          <ac:chgData name="jure tomse" userId="49a252717444c03f" providerId="Windows Live" clId="Web-{D23C70BF-4D68-4A29-B5AA-1BCDD33DEC9F}" dt="2018-04-20T07:59:40.997" v="40"/>
          <ac:picMkLst>
            <pc:docMk/>
            <pc:sldMk cId="3557561100" sldId="257"/>
            <ac:picMk id="4" creationId="{9D1CED4E-D235-4B88-9269-2CC9B92500C7}"/>
          </ac:picMkLst>
        </pc:picChg>
        <pc:picChg chg="add del mod ord">
          <ac:chgData name="jure tomse" userId="49a252717444c03f" providerId="Windows Live" clId="Web-{D23C70BF-4D68-4A29-B5AA-1BCDD33DEC9F}" dt="2018-04-20T08:00:03.934" v="42"/>
          <ac:picMkLst>
            <pc:docMk/>
            <pc:sldMk cId="3557561100" sldId="257"/>
            <ac:picMk id="6" creationId="{AEAB1CE9-FB26-45C4-A0E7-400A234282E3}"/>
          </ac:picMkLst>
        </pc:picChg>
        <pc:picChg chg="add del mod ord">
          <ac:chgData name="jure tomse" userId="49a252717444c03f" providerId="Windows Live" clId="Web-{D23C70BF-4D68-4A29-B5AA-1BCDD33DEC9F}" dt="2018-04-20T08:00:40.887" v="44"/>
          <ac:picMkLst>
            <pc:docMk/>
            <pc:sldMk cId="3557561100" sldId="257"/>
            <ac:picMk id="8" creationId="{45D815A8-7B0C-4319-B7A1-0C916716A8F5}"/>
          </ac:picMkLst>
        </pc:picChg>
        <pc:picChg chg="add mod">
          <ac:chgData name="jure tomse" userId="49a252717444c03f" providerId="Windows Live" clId="Web-{D23C70BF-4D68-4A29-B5AA-1BCDD33DEC9F}" dt="2018-04-20T08:02:59.278" v="54"/>
          <ac:picMkLst>
            <pc:docMk/>
            <pc:sldMk cId="3557561100" sldId="257"/>
            <ac:picMk id="10" creationId="{C6BE0F0B-1F27-4419-807A-3A0F41C228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46913-131A-409D-A9AC-AD5513C5DA2C}" type="doc">
      <dgm:prSet loTypeId="urn:microsoft.com/office/officeart/2005/8/layout/cycle2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DCCF8A-A5D1-4E32-9A34-A8E56CE741E0}">
      <dgm:prSet phldrT="[Text]"/>
      <dgm:spPr/>
      <dgm:t>
        <a:bodyPr/>
        <a:lstStyle/>
        <a:p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Food Sticks </a:t>
          </a:r>
          <a:endParaRPr lang="en-US" sz="30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9E17FB-3251-41DD-820D-6FBF78F99B2F}" type="parTrans" cxnId="{1C0F4FCB-D69A-4E79-B97A-1B98B21F4D82}">
      <dgm:prSet/>
      <dgm:spPr/>
      <dgm:t>
        <a:bodyPr/>
        <a:lstStyle/>
        <a:p>
          <a:endParaRPr lang="en-US"/>
        </a:p>
      </dgm:t>
    </dgm:pt>
    <dgm:pt modelId="{6CB053D2-709D-4495-AE61-78B6A2900FE2}" type="sibTrans" cxnId="{1C0F4FCB-D69A-4E79-B97A-1B98B21F4D82}">
      <dgm:prSet/>
      <dgm:spPr/>
      <dgm:t>
        <a:bodyPr/>
        <a:lstStyle/>
        <a:p>
          <a:endParaRPr lang="en-US"/>
        </a:p>
      </dgm:t>
    </dgm:pt>
    <dgm:pt modelId="{69C8C464-C8BF-458E-B06E-8200847C69F3}">
      <dgm:prSet phldrT="[Text]"/>
      <dgm:spPr/>
      <dgm:t>
        <a:bodyPr/>
        <a:lstStyle/>
        <a:p>
          <a:r>
            <a:rPr lang="en-US" sz="4400" dirty="0" err="1">
              <a:solidFill>
                <a:srgbClr val="000000"/>
              </a:solidFill>
              <a:latin typeface="Times New Roman"/>
              <a:cs typeface="Times New Roman"/>
            </a:rPr>
            <a:t>Tronco</a:t>
          </a:r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 Guide </a:t>
          </a:r>
        </a:p>
      </dgm:t>
    </dgm:pt>
    <dgm:pt modelId="{D593EDAE-EA5D-44B0-BC62-2CF9FCD4D74C}" type="parTrans" cxnId="{EB3A72C7-BAC4-4C40-A012-B70CA87552AA}">
      <dgm:prSet/>
      <dgm:spPr/>
      <dgm:t>
        <a:bodyPr/>
        <a:lstStyle/>
        <a:p>
          <a:endParaRPr lang="en-US"/>
        </a:p>
      </dgm:t>
    </dgm:pt>
    <dgm:pt modelId="{8E6D7913-CCD6-415E-BD98-B6DED3E0FCBB}" type="sibTrans" cxnId="{EB3A72C7-BAC4-4C40-A012-B70CA87552AA}">
      <dgm:prSet/>
      <dgm:spPr/>
      <dgm:t>
        <a:bodyPr/>
        <a:lstStyle/>
        <a:p>
          <a:endParaRPr lang="en-US"/>
        </a:p>
      </dgm:t>
    </dgm:pt>
    <dgm:pt modelId="{F85F05AC-174D-4FA0-AA82-FBC0E05AA2E8}">
      <dgm:prSet phldrT="[Text]"/>
      <dgm:spPr/>
      <dgm:t>
        <a:bodyPr/>
        <a:lstStyle/>
        <a:p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Above the line</a:t>
          </a:r>
        </a:p>
      </dgm:t>
    </dgm:pt>
    <dgm:pt modelId="{9FB38499-9114-4C9F-A0AA-D3EAA00AF224}" type="parTrans" cxnId="{CB5FABD3-776B-4B9B-ABAA-C192696AF46D}">
      <dgm:prSet/>
      <dgm:spPr/>
      <dgm:t>
        <a:bodyPr/>
        <a:lstStyle/>
        <a:p>
          <a:endParaRPr lang="en-US"/>
        </a:p>
      </dgm:t>
    </dgm:pt>
    <dgm:pt modelId="{907536E6-BC28-4EE1-8F26-4A0D50769D2C}" type="sibTrans" cxnId="{CB5FABD3-776B-4B9B-ABAA-C192696AF46D}">
      <dgm:prSet/>
      <dgm:spPr/>
      <dgm:t>
        <a:bodyPr/>
        <a:lstStyle/>
        <a:p>
          <a:endParaRPr lang="en-US"/>
        </a:p>
      </dgm:t>
    </dgm:pt>
    <dgm:pt modelId="{CA2F03A5-C3BD-4DEA-BA64-E41BD7F16F5E}">
      <dgm:prSet phldrT="[Text]"/>
      <dgm:spPr/>
      <dgm:t>
        <a:bodyPr/>
        <a:lstStyle/>
        <a:p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Herb farm</a:t>
          </a:r>
          <a:r>
            <a:rPr lang="en-US" sz="4400" dirty="0">
              <a:latin typeface="Times New Roman"/>
              <a:cs typeface="Times New Roman"/>
            </a:rPr>
            <a:t>  </a:t>
          </a:r>
        </a:p>
      </dgm:t>
    </dgm:pt>
    <dgm:pt modelId="{A95B067E-2DB7-4691-80FA-7C67E984178B}" type="parTrans" cxnId="{EC84D38A-0000-49FF-9D8F-12343A37A4FC}">
      <dgm:prSet/>
      <dgm:spPr/>
    </dgm:pt>
    <dgm:pt modelId="{8F38DCC9-347B-49B0-914B-00E8D7F783B2}" type="sibTrans" cxnId="{EC84D38A-0000-49FF-9D8F-12343A37A4FC}">
      <dgm:prSet/>
      <dgm:spPr/>
      <dgm:t>
        <a:bodyPr/>
        <a:lstStyle/>
        <a:p>
          <a:endParaRPr lang="en-US"/>
        </a:p>
      </dgm:t>
    </dgm:pt>
    <dgm:pt modelId="{A11D77E2-E2E9-4DD3-AED6-2AD0EF6D6FB1}">
      <dgm:prSet phldrT="[Text]"/>
      <dgm:spPr/>
      <dgm:t>
        <a:bodyPr/>
        <a:lstStyle/>
        <a:p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Go-to </a:t>
          </a:r>
          <a:r>
            <a:rPr lang="en-US" sz="4400" dirty="0" err="1">
              <a:solidFill>
                <a:srgbClr val="000000"/>
              </a:solidFill>
              <a:latin typeface="Times New Roman"/>
              <a:cs typeface="Times New Roman"/>
            </a:rPr>
            <a:t>Share&amp;Love</a:t>
          </a:r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 </a:t>
          </a:r>
        </a:p>
      </dgm:t>
    </dgm:pt>
    <dgm:pt modelId="{1BD1EB9A-3295-43A7-BA17-AF1E6E577F3A}" type="parTrans" cxnId="{9590792D-14DB-4FE3-82B0-7169CE8C8130}">
      <dgm:prSet/>
      <dgm:spPr/>
    </dgm:pt>
    <dgm:pt modelId="{E16408D9-7C53-4F21-921D-F43EC9331CDA}" type="sibTrans" cxnId="{9590792D-14DB-4FE3-82B0-7169CE8C8130}">
      <dgm:prSet/>
      <dgm:spPr/>
      <dgm:t>
        <a:bodyPr/>
        <a:lstStyle/>
        <a:p>
          <a:endParaRPr lang="en-US"/>
        </a:p>
      </dgm:t>
    </dgm:pt>
    <dgm:pt modelId="{D65B89AC-D507-464C-BA51-3FB912F9BC46}">
      <dgm:prSet phldrT="[Text]"/>
      <dgm:spPr/>
      <dgm:t>
        <a:bodyPr/>
        <a:lstStyle/>
        <a:p>
          <a:r>
            <a:rPr lang="en-US" sz="4400" dirty="0">
              <a:solidFill>
                <a:srgbClr val="000000"/>
              </a:solidFill>
              <a:latin typeface="Times New Roman"/>
              <a:cs typeface="Times New Roman"/>
            </a:rPr>
            <a:t>One</a:t>
          </a:r>
        </a:p>
      </dgm:t>
    </dgm:pt>
    <dgm:pt modelId="{E45BB57A-4245-4F67-9A77-3267A97D8C45}" type="parTrans" cxnId="{B948F3E9-6217-491B-91D7-15F0E3A71390}">
      <dgm:prSet/>
      <dgm:spPr/>
    </dgm:pt>
    <dgm:pt modelId="{13AEF545-2CD4-430B-BFEA-DFA3A86EB24C}" type="sibTrans" cxnId="{B948F3E9-6217-491B-91D7-15F0E3A71390}">
      <dgm:prSet/>
      <dgm:spPr/>
      <dgm:t>
        <a:bodyPr/>
        <a:lstStyle/>
        <a:p>
          <a:endParaRPr lang="en-US"/>
        </a:p>
      </dgm:t>
    </dgm:pt>
    <dgm:pt modelId="{FB1425B0-63D4-4384-919C-B7DC719057CE}" type="pres">
      <dgm:prSet presAssocID="{ED546913-131A-409D-A9AC-AD5513C5DA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FBB5F-0493-441B-ADA7-D6496AF6EFCD}" type="pres">
      <dgm:prSet presAssocID="{14DCCF8A-A5D1-4E32-9A34-A8E56CE741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6489A-D9C8-4972-8674-00B39825679D}" type="pres">
      <dgm:prSet presAssocID="{6CB053D2-709D-4495-AE61-78B6A2900FE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7A94381-11C9-4323-B321-C0F284BB3BD0}" type="pres">
      <dgm:prSet presAssocID="{6CB053D2-709D-4495-AE61-78B6A2900FE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4EF63AE-186D-4CA8-8B37-F6B33A570881}" type="pres">
      <dgm:prSet presAssocID="{69C8C464-C8BF-458E-B06E-8200847C69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81FF5-E573-45D2-98EE-2F49EA1F52AB}" type="pres">
      <dgm:prSet presAssocID="{8E6D7913-CCD6-415E-BD98-B6DED3E0FCB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3B4E2F0-B3AF-4E1C-84CB-DFDB6A79F31B}" type="pres">
      <dgm:prSet presAssocID="{8E6D7913-CCD6-415E-BD98-B6DED3E0FCB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A52F52-4719-4854-825C-0861A18197B6}" type="pres">
      <dgm:prSet presAssocID="{D65B89AC-D507-464C-BA51-3FB912F9BC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67879-A72E-48A7-9DDA-89AD5CE8EC7C}" type="pres">
      <dgm:prSet presAssocID="{13AEF545-2CD4-430B-BFEA-DFA3A86EB24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95FE88A-55B3-48FE-9F21-EED930C57942}" type="pres">
      <dgm:prSet presAssocID="{13AEF545-2CD4-430B-BFEA-DFA3A86EB2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A73F761-7F20-44C3-B3F4-6C2CBB9C43F9}" type="pres">
      <dgm:prSet presAssocID="{F85F05AC-174D-4FA0-AA82-FBC0E05AA2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6C948-8E7F-4E52-9CE7-BA1692C0C9E4}" type="pres">
      <dgm:prSet presAssocID="{907536E6-BC28-4EE1-8F26-4A0D50769D2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93311B6-347C-4E93-93C3-8F40F851315A}" type="pres">
      <dgm:prSet presAssocID="{907536E6-BC28-4EE1-8F26-4A0D50769D2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17160E1-284A-452B-A046-3B081C4F22AB}" type="pres">
      <dgm:prSet presAssocID="{A11D77E2-E2E9-4DD3-AED6-2AD0EF6D6F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8BD56-9A96-4BDC-A1F3-F05A1B16D239}" type="pres">
      <dgm:prSet presAssocID="{E16408D9-7C53-4F21-921D-F43EC9331CD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6FDFB98-3B23-4099-B226-C51E13657026}" type="pres">
      <dgm:prSet presAssocID="{E16408D9-7C53-4F21-921D-F43EC9331CD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FD05725-79F1-4995-84B2-688225A65A53}" type="pres">
      <dgm:prSet presAssocID="{CA2F03A5-C3BD-4DEA-BA64-E41BD7F16F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7D9A0-1741-48A7-ACB3-18507F074B6E}" type="pres">
      <dgm:prSet presAssocID="{8F38DCC9-347B-49B0-914B-00E8D7F783B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AC56D26-1340-406C-94C6-08BA14C023C7}" type="pres">
      <dgm:prSet presAssocID="{8F38DCC9-347B-49B0-914B-00E8D7F783B2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468932E-61E6-4B0F-B1BB-5EFDC507980D}" type="presOf" srcId="{ED546913-131A-409D-A9AC-AD5513C5DA2C}" destId="{FB1425B0-63D4-4384-919C-B7DC719057CE}" srcOrd="0" destOrd="0" presId="urn:microsoft.com/office/officeart/2005/8/layout/cycle2"/>
    <dgm:cxn modelId="{7E2BBA75-8B5C-429E-875F-500A013B1E2A}" type="presOf" srcId="{E16408D9-7C53-4F21-921D-F43EC9331CDA}" destId="{26FDFB98-3B23-4099-B226-C51E13657026}" srcOrd="1" destOrd="0" presId="urn:microsoft.com/office/officeart/2005/8/layout/cycle2"/>
    <dgm:cxn modelId="{103EB888-D473-4882-81F1-A212955EE631}" type="presOf" srcId="{CA2F03A5-C3BD-4DEA-BA64-E41BD7F16F5E}" destId="{FFD05725-79F1-4995-84B2-688225A65A53}" srcOrd="0" destOrd="0" presId="urn:microsoft.com/office/officeart/2005/8/layout/cycle2"/>
    <dgm:cxn modelId="{E359CE08-454D-428A-9C69-B092B8A09022}" type="presOf" srcId="{A11D77E2-E2E9-4DD3-AED6-2AD0EF6D6FB1}" destId="{D17160E1-284A-452B-A046-3B081C4F22AB}" srcOrd="0" destOrd="0" presId="urn:microsoft.com/office/officeart/2005/8/layout/cycle2"/>
    <dgm:cxn modelId="{EC84D38A-0000-49FF-9D8F-12343A37A4FC}" srcId="{ED546913-131A-409D-A9AC-AD5513C5DA2C}" destId="{CA2F03A5-C3BD-4DEA-BA64-E41BD7F16F5E}" srcOrd="5" destOrd="0" parTransId="{A95B067E-2DB7-4691-80FA-7C67E984178B}" sibTransId="{8F38DCC9-347B-49B0-914B-00E8D7F783B2}"/>
    <dgm:cxn modelId="{44F38346-FA37-4D64-89B5-31CAF3DCDC1A}" type="presOf" srcId="{6CB053D2-709D-4495-AE61-78B6A2900FE2}" destId="{3B66489A-D9C8-4972-8674-00B39825679D}" srcOrd="0" destOrd="0" presId="urn:microsoft.com/office/officeart/2005/8/layout/cycle2"/>
    <dgm:cxn modelId="{1C0F4FCB-D69A-4E79-B97A-1B98B21F4D82}" srcId="{ED546913-131A-409D-A9AC-AD5513C5DA2C}" destId="{14DCCF8A-A5D1-4E32-9A34-A8E56CE741E0}" srcOrd="0" destOrd="0" parTransId="{889E17FB-3251-41DD-820D-6FBF78F99B2F}" sibTransId="{6CB053D2-709D-4495-AE61-78B6A2900FE2}"/>
    <dgm:cxn modelId="{EB3A72C7-BAC4-4C40-A012-B70CA87552AA}" srcId="{ED546913-131A-409D-A9AC-AD5513C5DA2C}" destId="{69C8C464-C8BF-458E-B06E-8200847C69F3}" srcOrd="1" destOrd="0" parTransId="{D593EDAE-EA5D-44B0-BC62-2CF9FCD4D74C}" sibTransId="{8E6D7913-CCD6-415E-BD98-B6DED3E0FCBB}"/>
    <dgm:cxn modelId="{3586FA41-0D44-4A5B-807C-226FB6E4C4DA}" type="presOf" srcId="{8E6D7913-CCD6-415E-BD98-B6DED3E0FCBB}" destId="{A3B4E2F0-B3AF-4E1C-84CB-DFDB6A79F31B}" srcOrd="1" destOrd="0" presId="urn:microsoft.com/office/officeart/2005/8/layout/cycle2"/>
    <dgm:cxn modelId="{E278EE24-47E2-48FA-9DC1-F408826FE4BF}" type="presOf" srcId="{69C8C464-C8BF-458E-B06E-8200847C69F3}" destId="{B4EF63AE-186D-4CA8-8B37-F6B33A570881}" srcOrd="0" destOrd="0" presId="urn:microsoft.com/office/officeart/2005/8/layout/cycle2"/>
    <dgm:cxn modelId="{CB5FABD3-776B-4B9B-ABAA-C192696AF46D}" srcId="{ED546913-131A-409D-A9AC-AD5513C5DA2C}" destId="{F85F05AC-174D-4FA0-AA82-FBC0E05AA2E8}" srcOrd="3" destOrd="0" parTransId="{9FB38499-9114-4C9F-A0AA-D3EAA00AF224}" sibTransId="{907536E6-BC28-4EE1-8F26-4A0D50769D2C}"/>
    <dgm:cxn modelId="{892829D2-39E3-4473-A249-541B4FA53225}" type="presOf" srcId="{D65B89AC-D507-464C-BA51-3FB912F9BC46}" destId="{E6A52F52-4719-4854-825C-0861A18197B6}" srcOrd="0" destOrd="0" presId="urn:microsoft.com/office/officeart/2005/8/layout/cycle2"/>
    <dgm:cxn modelId="{D4A31693-E90D-48E1-9B08-0EE5664EE1D2}" type="presOf" srcId="{13AEF545-2CD4-430B-BFEA-DFA3A86EB24C}" destId="{795FE88A-55B3-48FE-9F21-EED930C57942}" srcOrd="1" destOrd="0" presId="urn:microsoft.com/office/officeart/2005/8/layout/cycle2"/>
    <dgm:cxn modelId="{77418355-06FE-477D-8C52-1CA153A5E918}" type="presOf" srcId="{8F38DCC9-347B-49B0-914B-00E8D7F783B2}" destId="{5E47D9A0-1741-48A7-ACB3-18507F074B6E}" srcOrd="0" destOrd="0" presId="urn:microsoft.com/office/officeart/2005/8/layout/cycle2"/>
    <dgm:cxn modelId="{27199CDF-75C3-4EEF-A1AC-238A9CE2EC78}" type="presOf" srcId="{13AEF545-2CD4-430B-BFEA-DFA3A86EB24C}" destId="{D1867879-A72E-48A7-9DDA-89AD5CE8EC7C}" srcOrd="0" destOrd="0" presId="urn:microsoft.com/office/officeart/2005/8/layout/cycle2"/>
    <dgm:cxn modelId="{B948F3E9-6217-491B-91D7-15F0E3A71390}" srcId="{ED546913-131A-409D-A9AC-AD5513C5DA2C}" destId="{D65B89AC-D507-464C-BA51-3FB912F9BC46}" srcOrd="2" destOrd="0" parTransId="{E45BB57A-4245-4F67-9A77-3267A97D8C45}" sibTransId="{13AEF545-2CD4-430B-BFEA-DFA3A86EB24C}"/>
    <dgm:cxn modelId="{AC2BC1AE-6256-4BD7-9D9D-01E459E5D71C}" type="presOf" srcId="{6CB053D2-709D-4495-AE61-78B6A2900FE2}" destId="{F7A94381-11C9-4323-B321-C0F284BB3BD0}" srcOrd="1" destOrd="0" presId="urn:microsoft.com/office/officeart/2005/8/layout/cycle2"/>
    <dgm:cxn modelId="{856488AC-E6EC-495B-B79F-2C390DFBC8C9}" type="presOf" srcId="{E16408D9-7C53-4F21-921D-F43EC9331CDA}" destId="{0D98BD56-9A96-4BDC-A1F3-F05A1B16D239}" srcOrd="0" destOrd="0" presId="urn:microsoft.com/office/officeart/2005/8/layout/cycle2"/>
    <dgm:cxn modelId="{5CEAB858-A8E0-468A-BC87-34FA9734D136}" type="presOf" srcId="{8E6D7913-CCD6-415E-BD98-B6DED3E0FCBB}" destId="{E5081FF5-E573-45D2-98EE-2F49EA1F52AB}" srcOrd="0" destOrd="0" presId="urn:microsoft.com/office/officeart/2005/8/layout/cycle2"/>
    <dgm:cxn modelId="{9590792D-14DB-4FE3-82B0-7169CE8C8130}" srcId="{ED546913-131A-409D-A9AC-AD5513C5DA2C}" destId="{A11D77E2-E2E9-4DD3-AED6-2AD0EF6D6FB1}" srcOrd="4" destOrd="0" parTransId="{1BD1EB9A-3295-43A7-BA17-AF1E6E577F3A}" sibTransId="{E16408D9-7C53-4F21-921D-F43EC9331CDA}"/>
    <dgm:cxn modelId="{286F3ECB-BA48-4733-8F7C-16157A1A2581}" type="presOf" srcId="{907536E6-BC28-4EE1-8F26-4A0D50769D2C}" destId="{F93311B6-347C-4E93-93C3-8F40F851315A}" srcOrd="1" destOrd="0" presId="urn:microsoft.com/office/officeart/2005/8/layout/cycle2"/>
    <dgm:cxn modelId="{9405AB0A-5C65-47DA-9175-7D9A683BF44D}" type="presOf" srcId="{907536E6-BC28-4EE1-8F26-4A0D50769D2C}" destId="{4C06C948-8E7F-4E52-9CE7-BA1692C0C9E4}" srcOrd="0" destOrd="0" presId="urn:microsoft.com/office/officeart/2005/8/layout/cycle2"/>
    <dgm:cxn modelId="{B76D86B7-0B1F-4753-9F9B-BBDF83638034}" type="presOf" srcId="{14DCCF8A-A5D1-4E32-9A34-A8E56CE741E0}" destId="{DB0FBB5F-0493-441B-ADA7-D6496AF6EFCD}" srcOrd="0" destOrd="0" presId="urn:microsoft.com/office/officeart/2005/8/layout/cycle2"/>
    <dgm:cxn modelId="{8AFA52D2-CD7D-4FC9-B35D-5344A66F97D8}" type="presOf" srcId="{8F38DCC9-347B-49B0-914B-00E8D7F783B2}" destId="{9AC56D26-1340-406C-94C6-08BA14C023C7}" srcOrd="1" destOrd="0" presId="urn:microsoft.com/office/officeart/2005/8/layout/cycle2"/>
    <dgm:cxn modelId="{81EB4C2B-A867-4AA1-9658-C4BB58C7E0A4}" type="presOf" srcId="{F85F05AC-174D-4FA0-AA82-FBC0E05AA2E8}" destId="{AA73F761-7F20-44C3-B3F4-6C2CBB9C43F9}" srcOrd="0" destOrd="0" presId="urn:microsoft.com/office/officeart/2005/8/layout/cycle2"/>
    <dgm:cxn modelId="{58E32005-185A-4119-A297-18FFDD6A6851}" type="presParOf" srcId="{FB1425B0-63D4-4384-919C-B7DC719057CE}" destId="{DB0FBB5F-0493-441B-ADA7-D6496AF6EFCD}" srcOrd="0" destOrd="0" presId="urn:microsoft.com/office/officeart/2005/8/layout/cycle2"/>
    <dgm:cxn modelId="{33389D9F-045D-40AA-BE31-7F26AE1A92C8}" type="presParOf" srcId="{FB1425B0-63D4-4384-919C-B7DC719057CE}" destId="{3B66489A-D9C8-4972-8674-00B39825679D}" srcOrd="1" destOrd="0" presId="urn:microsoft.com/office/officeart/2005/8/layout/cycle2"/>
    <dgm:cxn modelId="{16637689-9B86-4DFF-9DEB-0C0927F2EF37}" type="presParOf" srcId="{3B66489A-D9C8-4972-8674-00B39825679D}" destId="{F7A94381-11C9-4323-B321-C0F284BB3BD0}" srcOrd="0" destOrd="0" presId="urn:microsoft.com/office/officeart/2005/8/layout/cycle2"/>
    <dgm:cxn modelId="{F8CE228E-911B-41CA-8C8F-1C5FD8AD6BE2}" type="presParOf" srcId="{FB1425B0-63D4-4384-919C-B7DC719057CE}" destId="{B4EF63AE-186D-4CA8-8B37-F6B33A570881}" srcOrd="2" destOrd="0" presId="urn:microsoft.com/office/officeart/2005/8/layout/cycle2"/>
    <dgm:cxn modelId="{3DFFFF7C-40F8-401C-B6E0-25572E091535}" type="presParOf" srcId="{FB1425B0-63D4-4384-919C-B7DC719057CE}" destId="{E5081FF5-E573-45D2-98EE-2F49EA1F52AB}" srcOrd="3" destOrd="0" presId="urn:microsoft.com/office/officeart/2005/8/layout/cycle2"/>
    <dgm:cxn modelId="{AC020A97-BB76-4959-8EEA-2D7D9D14B788}" type="presParOf" srcId="{E5081FF5-E573-45D2-98EE-2F49EA1F52AB}" destId="{A3B4E2F0-B3AF-4E1C-84CB-DFDB6A79F31B}" srcOrd="0" destOrd="0" presId="urn:microsoft.com/office/officeart/2005/8/layout/cycle2"/>
    <dgm:cxn modelId="{BE21DBCF-2FB1-484F-8292-9D5FDEBDA811}" type="presParOf" srcId="{FB1425B0-63D4-4384-919C-B7DC719057CE}" destId="{E6A52F52-4719-4854-825C-0861A18197B6}" srcOrd="4" destOrd="0" presId="urn:microsoft.com/office/officeart/2005/8/layout/cycle2"/>
    <dgm:cxn modelId="{EE690BE8-51B6-4171-910B-44FC2DCFA079}" type="presParOf" srcId="{FB1425B0-63D4-4384-919C-B7DC719057CE}" destId="{D1867879-A72E-48A7-9DDA-89AD5CE8EC7C}" srcOrd="5" destOrd="0" presId="urn:microsoft.com/office/officeart/2005/8/layout/cycle2"/>
    <dgm:cxn modelId="{238D56FA-460A-4BB6-BF7E-BB94A2C756D7}" type="presParOf" srcId="{D1867879-A72E-48A7-9DDA-89AD5CE8EC7C}" destId="{795FE88A-55B3-48FE-9F21-EED930C57942}" srcOrd="0" destOrd="0" presId="urn:microsoft.com/office/officeart/2005/8/layout/cycle2"/>
    <dgm:cxn modelId="{14E5CE88-90D2-4923-9E98-8CA92A92F103}" type="presParOf" srcId="{FB1425B0-63D4-4384-919C-B7DC719057CE}" destId="{AA73F761-7F20-44C3-B3F4-6C2CBB9C43F9}" srcOrd="6" destOrd="0" presId="urn:microsoft.com/office/officeart/2005/8/layout/cycle2"/>
    <dgm:cxn modelId="{2F57A35B-FA4E-4B13-B2F6-62B5E43F0404}" type="presParOf" srcId="{FB1425B0-63D4-4384-919C-B7DC719057CE}" destId="{4C06C948-8E7F-4E52-9CE7-BA1692C0C9E4}" srcOrd="7" destOrd="0" presId="urn:microsoft.com/office/officeart/2005/8/layout/cycle2"/>
    <dgm:cxn modelId="{AD4F1A96-5D4C-41DF-B420-226E91184ADC}" type="presParOf" srcId="{4C06C948-8E7F-4E52-9CE7-BA1692C0C9E4}" destId="{F93311B6-347C-4E93-93C3-8F40F851315A}" srcOrd="0" destOrd="0" presId="urn:microsoft.com/office/officeart/2005/8/layout/cycle2"/>
    <dgm:cxn modelId="{602033AF-EC8B-4418-A8FB-1266A5B73492}" type="presParOf" srcId="{FB1425B0-63D4-4384-919C-B7DC719057CE}" destId="{D17160E1-284A-452B-A046-3B081C4F22AB}" srcOrd="8" destOrd="0" presId="urn:microsoft.com/office/officeart/2005/8/layout/cycle2"/>
    <dgm:cxn modelId="{0E6E0CD6-2236-42DC-B292-96B8E8A636D3}" type="presParOf" srcId="{FB1425B0-63D4-4384-919C-B7DC719057CE}" destId="{0D98BD56-9A96-4BDC-A1F3-F05A1B16D239}" srcOrd="9" destOrd="0" presId="urn:microsoft.com/office/officeart/2005/8/layout/cycle2"/>
    <dgm:cxn modelId="{AE46090C-5616-4A2E-B769-0EA2A25F533E}" type="presParOf" srcId="{0D98BD56-9A96-4BDC-A1F3-F05A1B16D239}" destId="{26FDFB98-3B23-4099-B226-C51E13657026}" srcOrd="0" destOrd="0" presId="urn:microsoft.com/office/officeart/2005/8/layout/cycle2"/>
    <dgm:cxn modelId="{73F7A5DD-11DB-43A0-A19A-96BEC63AC358}" type="presParOf" srcId="{FB1425B0-63D4-4384-919C-B7DC719057CE}" destId="{FFD05725-79F1-4995-84B2-688225A65A53}" srcOrd="10" destOrd="0" presId="urn:microsoft.com/office/officeart/2005/8/layout/cycle2"/>
    <dgm:cxn modelId="{93177E37-E13F-4DBF-A13D-8BB28089FE75}" type="presParOf" srcId="{FB1425B0-63D4-4384-919C-B7DC719057CE}" destId="{5E47D9A0-1741-48A7-ACB3-18507F074B6E}" srcOrd="11" destOrd="0" presId="urn:microsoft.com/office/officeart/2005/8/layout/cycle2"/>
    <dgm:cxn modelId="{701BF572-DAD8-4B35-A1E5-D909F755D5D1}" type="presParOf" srcId="{5E47D9A0-1741-48A7-ACB3-18507F074B6E}" destId="{9AC56D26-1340-406C-94C6-08BA14C023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FBB5F-0493-441B-ADA7-D6496AF6EFCD}">
      <dsp:nvSpPr>
        <dsp:cNvPr id="0" name=""/>
        <dsp:cNvSpPr/>
      </dsp:nvSpPr>
      <dsp:spPr>
        <a:xfrm>
          <a:off x="3734158" y="2552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Food Sticks </a:t>
          </a:r>
        </a:p>
      </dsp:txBody>
      <dsp:txXfrm>
        <a:off x="3976516" y="244910"/>
        <a:ext cx="1170208" cy="1170208"/>
      </dsp:txXfrm>
    </dsp:sp>
    <dsp:sp modelId="{3B66489A-D9C8-4972-8674-00B39825679D}">
      <dsp:nvSpPr>
        <dsp:cNvPr id="0" name=""/>
        <dsp:cNvSpPr/>
      </dsp:nvSpPr>
      <dsp:spPr>
        <a:xfrm rot="1800000">
          <a:off x="5406709" y="1165465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415537" y="1244227"/>
        <a:ext cx="307490" cy="335122"/>
      </dsp:txXfrm>
    </dsp:sp>
    <dsp:sp modelId="{B4EF63AE-186D-4CA8-8B37-F6B33A570881}">
      <dsp:nvSpPr>
        <dsp:cNvPr id="0" name=""/>
        <dsp:cNvSpPr/>
      </dsp:nvSpPr>
      <dsp:spPr>
        <a:xfrm>
          <a:off x="5885141" y="1244422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-182367"/>
                <a:satOff val="-921"/>
                <a:lumOff val="-1294"/>
                <a:alphaOff val="0"/>
                <a:tint val="96000"/>
                <a:lumMod val="100000"/>
              </a:schemeClr>
            </a:gs>
            <a:gs pos="78000">
              <a:schemeClr val="accent4">
                <a:hueOff val="-182367"/>
                <a:satOff val="-921"/>
                <a:lumOff val="-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Tronco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Guide </a:t>
          </a:r>
        </a:p>
      </dsp:txBody>
      <dsp:txXfrm>
        <a:off x="6127499" y="1486780"/>
        <a:ext cx="1170208" cy="1170208"/>
      </dsp:txXfrm>
    </dsp:sp>
    <dsp:sp modelId="{E5081FF5-E573-45D2-98EE-2F49EA1F52AB}">
      <dsp:nvSpPr>
        <dsp:cNvPr id="0" name=""/>
        <dsp:cNvSpPr/>
      </dsp:nvSpPr>
      <dsp:spPr>
        <a:xfrm rot="5400000">
          <a:off x="6492966" y="3022054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82367"/>
            <a:satOff val="-921"/>
            <a:lumOff val="-129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558857" y="3067870"/>
        <a:ext cx="307490" cy="335122"/>
      </dsp:txXfrm>
    </dsp:sp>
    <dsp:sp modelId="{E6A52F52-4719-4854-825C-0861A18197B6}">
      <dsp:nvSpPr>
        <dsp:cNvPr id="0" name=""/>
        <dsp:cNvSpPr/>
      </dsp:nvSpPr>
      <dsp:spPr>
        <a:xfrm>
          <a:off x="5885141" y="3728163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-364734"/>
                <a:satOff val="-1842"/>
                <a:lumOff val="-2588"/>
                <a:alphaOff val="0"/>
                <a:tint val="96000"/>
                <a:lumMod val="100000"/>
              </a:schemeClr>
            </a:gs>
            <a:gs pos="78000">
              <a:schemeClr val="accent4">
                <a:hueOff val="-364734"/>
                <a:satOff val="-1842"/>
                <a:lumOff val="-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One</a:t>
          </a:r>
        </a:p>
      </dsp:txBody>
      <dsp:txXfrm>
        <a:off x="6127499" y="3970521"/>
        <a:ext cx="1170208" cy="1170208"/>
      </dsp:txXfrm>
    </dsp:sp>
    <dsp:sp modelId="{D1867879-A72E-48A7-9DDA-89AD5CE8EC7C}">
      <dsp:nvSpPr>
        <dsp:cNvPr id="0" name=""/>
        <dsp:cNvSpPr/>
      </dsp:nvSpPr>
      <dsp:spPr>
        <a:xfrm rot="9000000">
          <a:off x="5428242" y="4891075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64734"/>
            <a:satOff val="-1842"/>
            <a:lumOff val="-258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551196" y="4969837"/>
        <a:ext cx="307490" cy="335122"/>
      </dsp:txXfrm>
    </dsp:sp>
    <dsp:sp modelId="{AA73F761-7F20-44C3-B3F4-6C2CBB9C43F9}">
      <dsp:nvSpPr>
        <dsp:cNvPr id="0" name=""/>
        <dsp:cNvSpPr/>
      </dsp:nvSpPr>
      <dsp:spPr>
        <a:xfrm>
          <a:off x="3734158" y="4970033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-547100"/>
                <a:satOff val="-2763"/>
                <a:lumOff val="-3882"/>
                <a:alphaOff val="0"/>
                <a:tint val="96000"/>
                <a:lumMod val="100000"/>
              </a:schemeClr>
            </a:gs>
            <a:gs pos="78000">
              <a:schemeClr val="accent4">
                <a:hueOff val="-547100"/>
                <a:satOff val="-2763"/>
                <a:lumOff val="-3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Above the line</a:t>
          </a:r>
        </a:p>
      </dsp:txBody>
      <dsp:txXfrm>
        <a:off x="3976516" y="5212391"/>
        <a:ext cx="1170208" cy="1170208"/>
      </dsp:txXfrm>
    </dsp:sp>
    <dsp:sp modelId="{4C06C948-8E7F-4E52-9CE7-BA1692C0C9E4}">
      <dsp:nvSpPr>
        <dsp:cNvPr id="0" name=""/>
        <dsp:cNvSpPr/>
      </dsp:nvSpPr>
      <dsp:spPr>
        <a:xfrm rot="12600000">
          <a:off x="3277260" y="4903508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47100"/>
            <a:satOff val="-2763"/>
            <a:lumOff val="-388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400214" y="5048161"/>
        <a:ext cx="307490" cy="335122"/>
      </dsp:txXfrm>
    </dsp:sp>
    <dsp:sp modelId="{D17160E1-284A-452B-A046-3B081C4F22AB}">
      <dsp:nvSpPr>
        <dsp:cNvPr id="0" name=""/>
        <dsp:cNvSpPr/>
      </dsp:nvSpPr>
      <dsp:spPr>
        <a:xfrm>
          <a:off x="1583176" y="3728163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-729467"/>
                <a:satOff val="-3684"/>
                <a:lumOff val="-5176"/>
                <a:alphaOff val="0"/>
                <a:tint val="96000"/>
                <a:lumMod val="100000"/>
              </a:schemeClr>
            </a:gs>
            <a:gs pos="78000">
              <a:schemeClr val="accent4">
                <a:hueOff val="-729467"/>
                <a:satOff val="-3684"/>
                <a:lumOff val="-51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Go-to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Share&amp;Love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 </a:t>
          </a:r>
        </a:p>
      </dsp:txBody>
      <dsp:txXfrm>
        <a:off x="1825534" y="3970521"/>
        <a:ext cx="1170208" cy="1170208"/>
      </dsp:txXfrm>
    </dsp:sp>
    <dsp:sp modelId="{0D98BD56-9A96-4BDC-A1F3-F05A1B16D239}">
      <dsp:nvSpPr>
        <dsp:cNvPr id="0" name=""/>
        <dsp:cNvSpPr/>
      </dsp:nvSpPr>
      <dsp:spPr>
        <a:xfrm rot="16200000">
          <a:off x="2191002" y="3046918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29467"/>
            <a:satOff val="-3684"/>
            <a:lumOff val="-5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56893" y="3224516"/>
        <a:ext cx="307490" cy="335122"/>
      </dsp:txXfrm>
    </dsp:sp>
    <dsp:sp modelId="{FFD05725-79F1-4995-84B2-688225A65A53}">
      <dsp:nvSpPr>
        <dsp:cNvPr id="0" name=""/>
        <dsp:cNvSpPr/>
      </dsp:nvSpPr>
      <dsp:spPr>
        <a:xfrm>
          <a:off x="1583176" y="1244422"/>
          <a:ext cx="1654924" cy="1654924"/>
        </a:xfrm>
        <a:prstGeom prst="ellipse">
          <a:avLst/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96000"/>
                <a:lumMod val="100000"/>
              </a:schemeClr>
            </a:gs>
            <a:gs pos="78000">
              <a:schemeClr val="accent4">
                <a:hueOff val="-911834"/>
                <a:satOff val="-4605"/>
                <a:lumOff val="-64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Herb farm</a:t>
          </a:r>
          <a:r>
            <a:rPr lang="en-US" sz="1600" kern="1200" dirty="0">
              <a:latin typeface="Times New Roman"/>
              <a:cs typeface="Times New Roman"/>
            </a:rPr>
            <a:t>  </a:t>
          </a:r>
        </a:p>
      </dsp:txBody>
      <dsp:txXfrm>
        <a:off x="1825534" y="1486780"/>
        <a:ext cx="1170208" cy="1170208"/>
      </dsp:txXfrm>
    </dsp:sp>
    <dsp:sp modelId="{5E47D9A0-1741-48A7-ACB3-18507F074B6E}">
      <dsp:nvSpPr>
        <dsp:cNvPr id="0" name=""/>
        <dsp:cNvSpPr/>
      </dsp:nvSpPr>
      <dsp:spPr>
        <a:xfrm rot="19800000">
          <a:off x="3255726" y="1177897"/>
          <a:ext cx="439272" cy="55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64554" y="1322550"/>
        <a:ext cx="307490" cy="33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635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705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3362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29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47197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3669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0015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024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04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369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8333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54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303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11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99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948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yellow and blue umbrella&#10;&#10;Description generated with high confidence">
            <a:extLst>
              <a:ext uri="{FF2B5EF4-FFF2-40B4-BE49-F238E27FC236}">
                <a16:creationId xmlns:a16="http://schemas.microsoft.com/office/drawing/2014/main" xmlns="" id="{277F9292-2F3D-451C-ADAC-E88D1603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438"/>
            <a:ext cx="9155502" cy="6927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16" y="5006836"/>
            <a:ext cx="5826719" cy="1646302"/>
          </a:xfrm>
        </p:spPr>
        <p:txBody>
          <a:bodyPr/>
          <a:lstStyle/>
          <a:p>
            <a:pPr algn="l"/>
            <a:r>
              <a:rPr lang="en-US" b="1" i="1" dirty="0" err="1">
                <a:solidFill>
                  <a:srgbClr val="FFFF00"/>
                </a:solidFill>
                <a:latin typeface="Franklin Gothic Medium"/>
                <a:cs typeface="Times New Roman"/>
              </a:rPr>
              <a:t>Naš</a:t>
            </a:r>
            <a:r>
              <a:rPr lang="en-US" b="1" i="1" dirty="0">
                <a:solidFill>
                  <a:srgbClr val="FFFF00"/>
                </a:solidFill>
                <a:latin typeface="Franklin Gothic Medium"/>
                <a:cs typeface="Times New Roman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Franklin Gothic Medium"/>
                <a:cs typeface="Times New Roman"/>
              </a:rPr>
              <a:t>teden</a:t>
            </a:r>
            <a:r>
              <a:rPr lang="en-US" b="1" i="1" dirty="0">
                <a:solidFill>
                  <a:srgbClr val="FFFF00"/>
                </a:solidFill>
                <a:latin typeface="Franklin Gothic Medium"/>
                <a:cs typeface="Times New Roman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Franklin Gothic Medium"/>
                <a:cs typeface="Times New Roman"/>
              </a:rPr>
              <a:t>na</a:t>
            </a:r>
            <a:r>
              <a:rPr lang="en-US" b="1" i="1" dirty="0">
                <a:solidFill>
                  <a:srgbClr val="FFFF00"/>
                </a:solidFill>
                <a:latin typeface="Franklin Gothic Medium"/>
                <a:cs typeface="Times New Roman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Franklin Gothic Medium"/>
                <a:cs typeface="Times New Roman"/>
              </a:rPr>
              <a:t>Švedskem</a:t>
            </a:r>
            <a:endParaRPr lang="en-US" b="1" i="1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48E55-B8B4-4421-9CD8-738D7756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Kosta Boda Glassworks</a:t>
            </a:r>
          </a:p>
        </p:txBody>
      </p:sp>
      <p:pic>
        <p:nvPicPr>
          <p:cNvPr id="4" name="Picture 4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xmlns="" id="{C9F15A88-16C7-471F-9C6F-BC773E2AF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465081" y="4170359"/>
            <a:ext cx="3429112" cy="1939350"/>
          </a:xfrm>
          <a:prstGeom prst="rect">
            <a:avLst/>
          </a:prstGeom>
        </p:spPr>
      </p:pic>
      <p:pic>
        <p:nvPicPr>
          <p:cNvPr id="6" name="Picture 6" descr="A picture containing indoor, toothbrush, bubble, object&#10;&#10;Description generated with very high confidence">
            <a:extLst>
              <a:ext uri="{FF2B5EF4-FFF2-40B4-BE49-F238E27FC236}">
                <a16:creationId xmlns:a16="http://schemas.microsoft.com/office/drawing/2014/main" xmlns="" id="{08DB26F7-0CEC-4C71-A488-BBB4909B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3439" y="4172605"/>
            <a:ext cx="3375803" cy="1877091"/>
          </a:xfrm>
          <a:prstGeom prst="rect">
            <a:avLst/>
          </a:prstGeom>
        </p:spPr>
      </p:pic>
      <p:pic>
        <p:nvPicPr>
          <p:cNvPr id="8" name="Picture 8" descr="A picture containing grass, outdoor, sitting, building&#10;&#10;Description generated with very high confidence">
            <a:extLst>
              <a:ext uri="{FF2B5EF4-FFF2-40B4-BE49-F238E27FC236}">
                <a16:creationId xmlns:a16="http://schemas.microsoft.com/office/drawing/2014/main" xmlns="" id="{63876CF6-B21B-48AB-AE1C-E36F445D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788325" y="1534361"/>
            <a:ext cx="3361426" cy="1891468"/>
          </a:xfrm>
          <a:prstGeom prst="rect">
            <a:avLst/>
          </a:prstGeom>
        </p:spPr>
      </p:pic>
      <p:pic>
        <p:nvPicPr>
          <p:cNvPr id="10" name="Picture 10" descr="A picture containing indoor, wall, table, object&#10;&#10;Description generated with very high confidence">
            <a:extLst>
              <a:ext uri="{FF2B5EF4-FFF2-40B4-BE49-F238E27FC236}">
                <a16:creationId xmlns:a16="http://schemas.microsoft.com/office/drawing/2014/main" xmlns="" id="{DCFF3D5F-091B-4975-9AF1-820B5CC72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" y="3421091"/>
            <a:ext cx="4597878" cy="3437625"/>
          </a:xfrm>
          <a:prstGeom prst="rect">
            <a:avLst/>
          </a:prstGeom>
        </p:spPr>
      </p:pic>
      <p:pic>
        <p:nvPicPr>
          <p:cNvPr id="12" name="Picture 12" descr="A picture containing indoor, table, sitting&#10;&#10;Description generated with very high confidence">
            <a:extLst>
              <a:ext uri="{FF2B5EF4-FFF2-40B4-BE49-F238E27FC236}">
                <a16:creationId xmlns:a16="http://schemas.microsoft.com/office/drawing/2014/main" xmlns="" id="{6EE276D2-36C7-4CB6-8482-ED8B5F6D6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24928" y="1879417"/>
            <a:ext cx="2743200" cy="1546412"/>
          </a:xfrm>
          <a:prstGeom prst="rect">
            <a:avLst/>
          </a:prstGeom>
        </p:spPr>
      </p:pic>
      <p:pic>
        <p:nvPicPr>
          <p:cNvPr id="14" name="Picture 14" descr="A picture containing wall, indoor, sitting&#10;&#10;Description generated with very high confidence">
            <a:extLst>
              <a:ext uri="{FF2B5EF4-FFF2-40B4-BE49-F238E27FC236}">
                <a16:creationId xmlns:a16="http://schemas.microsoft.com/office/drawing/2014/main" xmlns="" id="{B89A9996-44AC-493E-BAD9-2695EE597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626" y="136513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7AE3A-0707-4AF6-8FFB-2D258F70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Univerziteta</a:t>
            </a:r>
            <a:r>
              <a:rPr lang="en-US" b="1" i="1" dirty="0">
                <a:latin typeface="Times New Roman"/>
                <a:cs typeface="Times New Roman"/>
              </a:rPr>
              <a:t> Linnaeus (</a:t>
            </a:r>
            <a:r>
              <a:rPr lang="en-US" b="1" i="1" dirty="0" err="1">
                <a:latin typeface="Times New Roman"/>
                <a:cs typeface="Times New Roman"/>
              </a:rPr>
              <a:t>Växjö</a:t>
            </a:r>
            <a:r>
              <a:rPr lang="en-US" b="1" i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0F00A-D7F4-4D14-9E6C-218E34DF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34000 </a:t>
            </a:r>
            <a:r>
              <a:rPr lang="en-US" dirty="0" err="1">
                <a:latin typeface="Times New Roman"/>
                <a:cs typeface="Times New Roman"/>
              </a:rPr>
              <a:t>Študentov</a:t>
            </a:r>
            <a:r>
              <a:rPr lang="en-US" dirty="0">
                <a:latin typeface="Times New Roman"/>
                <a:cs typeface="Times New Roman"/>
              </a:rPr>
              <a:t>,</a:t>
            </a:r>
          </a:p>
          <a:p>
            <a:r>
              <a:rPr lang="en-US" err="1">
                <a:latin typeface="Times New Roman"/>
                <a:cs typeface="Times New Roman"/>
              </a:rPr>
              <a:t>Študenti</a:t>
            </a:r>
            <a:r>
              <a:rPr lang="en-US" dirty="0">
                <a:latin typeface="Times New Roman"/>
                <a:cs typeface="Times New Roman"/>
              </a:rPr>
              <a:t> z </a:t>
            </a:r>
            <a:r>
              <a:rPr lang="en-US" err="1">
                <a:latin typeface="Times New Roman"/>
                <a:cs typeface="Times New Roman"/>
              </a:rPr>
              <a:t>več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kot</a:t>
            </a:r>
            <a:r>
              <a:rPr lang="en-US" dirty="0">
                <a:latin typeface="Times New Roman"/>
                <a:cs typeface="Times New Roman"/>
              </a:rPr>
              <a:t> 60 </a:t>
            </a:r>
            <a:r>
              <a:rPr lang="en-US" err="1">
                <a:latin typeface="Times New Roman"/>
                <a:cs typeface="Times New Roman"/>
              </a:rPr>
              <a:t>držav</a:t>
            </a:r>
            <a:r>
              <a:rPr lang="en-US" dirty="0">
                <a:latin typeface="Times New Roman"/>
                <a:cs typeface="Times New Roman"/>
              </a:rPr>
              <a:t>,</a:t>
            </a:r>
          </a:p>
          <a:p>
            <a:r>
              <a:rPr lang="en-US" err="1">
                <a:latin typeface="Times New Roman"/>
                <a:cs typeface="Times New Roman"/>
              </a:rPr>
              <a:t>Växjö</a:t>
            </a:r>
            <a:r>
              <a:rPr lang="en-US" dirty="0">
                <a:latin typeface="Times New Roman"/>
                <a:cs typeface="Times New Roman"/>
              </a:rPr>
              <a:t> - </a:t>
            </a:r>
            <a:r>
              <a:rPr lang="en-US" err="1">
                <a:latin typeface="Times New Roman"/>
                <a:cs typeface="Times New Roman"/>
              </a:rPr>
              <a:t>zeleno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središče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Evrope</a:t>
            </a:r>
            <a:r>
              <a:rPr lang="en-US" dirty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Kalmar - </a:t>
            </a:r>
            <a:r>
              <a:rPr lang="en-US" err="1">
                <a:latin typeface="Times New Roman"/>
                <a:cs typeface="Times New Roman"/>
              </a:rPr>
              <a:t>študensko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mesto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morju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Picture 6" descr="A large green field with trees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714C39DA-FA73-4608-8F91-A42C4904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4" y="4230036"/>
            <a:ext cx="4008407" cy="2624873"/>
          </a:xfrm>
          <a:prstGeom prst="rect">
            <a:avLst/>
          </a:prstGeom>
        </p:spPr>
      </p:pic>
      <p:pic>
        <p:nvPicPr>
          <p:cNvPr id="8" name="Picture 8" descr="A view of a city next to a body of water&#10;&#10;Description generated with very high confidence">
            <a:extLst>
              <a:ext uri="{FF2B5EF4-FFF2-40B4-BE49-F238E27FC236}">
                <a16:creationId xmlns:a16="http://schemas.microsoft.com/office/drawing/2014/main" xmlns="" id="{949E67DB-F704-44F5-AA29-348D09A0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59" y="4237295"/>
            <a:ext cx="3577086" cy="25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5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3DBB9-183C-43F9-9535-5BB791F9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609600"/>
            <a:ext cx="7986731" cy="1320800"/>
          </a:xfrm>
        </p:spPr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Četrtek</a:t>
            </a:r>
            <a:r>
              <a:rPr lang="en-US" b="1" i="1" dirty="0">
                <a:latin typeface="Times New Roman"/>
                <a:cs typeface="Times New Roman"/>
              </a:rPr>
              <a:t> 12.4.2018 (</a:t>
            </a:r>
            <a:r>
              <a:rPr lang="en-US" b="1" i="1" dirty="0" err="1">
                <a:latin typeface="Times New Roman"/>
                <a:cs typeface="Times New Roman"/>
              </a:rPr>
              <a:t>Zadnji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dan</a:t>
            </a:r>
            <a:r>
              <a:rPr lang="en-US" b="1" i="1" dirty="0">
                <a:latin typeface="Times New Roman"/>
                <a:cs typeface="Times New Roman"/>
              </a:rPr>
              <a:t> :-( 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13C51B-A5D6-4B20-B314-BBCFB33C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Erikshjälpen</a:t>
            </a:r>
            <a:r>
              <a:rPr lang="en-US" dirty="0">
                <a:latin typeface="Times New Roman"/>
                <a:cs typeface="Times New Roman"/>
              </a:rPr>
              <a:t>,</a:t>
            </a:r>
          </a:p>
          <a:p>
            <a:r>
              <a:rPr lang="en-US" dirty="0">
                <a:latin typeface="Times New Roman"/>
                <a:cs typeface="Times New Roman"/>
              </a:rPr>
              <a:t>WoW Evening.</a:t>
            </a:r>
          </a:p>
        </p:txBody>
      </p:sp>
    </p:spTree>
    <p:extLst>
      <p:ext uri="{BB962C8B-B14F-4D97-AF65-F5344CB8AC3E}">
        <p14:creationId xmlns:p14="http://schemas.microsoft.com/office/powerpoint/2010/main" val="3768532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EB7C6-BA76-41DE-88BE-6ECAFE6F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Erikshjälpen</a:t>
            </a:r>
            <a:r>
              <a:rPr lang="en-US" b="1" i="1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08041-050B-4834-A7BB-32A721600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Erik Nillson</a:t>
            </a:r>
          </a:p>
        </p:txBody>
      </p:sp>
      <p:pic>
        <p:nvPicPr>
          <p:cNvPr id="4" name="Picture 4" descr="A picture containing building, outdoor, sky, road&#10;&#10;Description generated with very high confidence">
            <a:extLst>
              <a:ext uri="{FF2B5EF4-FFF2-40B4-BE49-F238E27FC236}">
                <a16:creationId xmlns:a16="http://schemas.microsoft.com/office/drawing/2014/main" xmlns="" id="{E8FC28A1-27A2-491F-997C-02A24F843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155" y="4111206"/>
            <a:ext cx="3634596" cy="2747513"/>
          </a:xfrm>
          <a:prstGeom prst="rect">
            <a:avLst/>
          </a:prstGeom>
        </p:spPr>
      </p:pic>
      <p:pic>
        <p:nvPicPr>
          <p:cNvPr id="6" name="Picture 6" descr="A dining room table and chairs in a library&#10;&#10;Description generated with very high confidence">
            <a:extLst>
              <a:ext uri="{FF2B5EF4-FFF2-40B4-BE49-F238E27FC236}">
                <a16:creationId xmlns:a16="http://schemas.microsoft.com/office/drawing/2014/main" xmlns="" id="{9405D281-3115-4170-A913-FDB00793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57" y="4113362"/>
            <a:ext cx="2743200" cy="2743200"/>
          </a:xfrm>
          <a:prstGeom prst="rect">
            <a:avLst/>
          </a:prstGeom>
        </p:spPr>
      </p:pic>
      <p:pic>
        <p:nvPicPr>
          <p:cNvPr id="8" name="Picture 8" descr="A picture containing cat, indoor, wall, photo&#10;&#10;Description generated with very high confidence">
            <a:extLst>
              <a:ext uri="{FF2B5EF4-FFF2-40B4-BE49-F238E27FC236}">
                <a16:creationId xmlns:a16="http://schemas.microsoft.com/office/drawing/2014/main" xmlns="" id="{936F0F1E-7595-4728-9538-9562F5D26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063043" y="1261192"/>
            <a:ext cx="5086709" cy="28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0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4ECB9-A6F3-454D-A2B3-B3DDF8B4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Delo</a:t>
            </a:r>
          </a:p>
        </p:txBody>
      </p:sp>
      <p:pic>
        <p:nvPicPr>
          <p:cNvPr id="4" name="Picture 4" descr="A screen shot of a whiteboard&#10;&#10;Description generated with high confidence">
            <a:extLst>
              <a:ext uri="{FF2B5EF4-FFF2-40B4-BE49-F238E27FC236}">
                <a16:creationId xmlns:a16="http://schemas.microsoft.com/office/drawing/2014/main" xmlns="" id="{7BE14CF5-E6A4-4942-8FAB-581701982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352399"/>
            <a:ext cx="8058620" cy="45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1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2F88D-986F-464F-9E32-CD1CF293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WoW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4410E-B858-46D2-A1E1-59DF300D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Večerja</a:t>
            </a:r>
            <a:r>
              <a:rPr lang="en-US" dirty="0"/>
              <a:t>,</a:t>
            </a:r>
          </a:p>
          <a:p>
            <a:r>
              <a:rPr lang="en-US" dirty="0"/>
              <a:t>Surprise!,</a:t>
            </a:r>
          </a:p>
          <a:p>
            <a:r>
              <a:rPr lang="en-US" dirty="0" err="1"/>
              <a:t>Glasbeni</a:t>
            </a:r>
            <a:r>
              <a:rPr lang="en-US" dirty="0"/>
              <a:t> </a:t>
            </a:r>
            <a:r>
              <a:rPr lang="en-US" dirty="0" err="1"/>
              <a:t>kviz</a:t>
            </a:r>
            <a:r>
              <a:rPr lang="en-US" dirty="0"/>
              <a:t>.</a:t>
            </a: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90BAF6BE-347C-4F36-8F83-BCE726EC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67" y="2737449"/>
            <a:ext cx="23102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65A11-EF16-44A1-89BF-D4F485E6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Petek</a:t>
            </a:r>
            <a:r>
              <a:rPr lang="en-US" b="1" i="1" dirty="0">
                <a:solidFill>
                  <a:srgbClr val="90C226"/>
                </a:solidFill>
                <a:latin typeface="Times New Roman"/>
                <a:cs typeface="Times New Roman"/>
              </a:rPr>
              <a:t> 13.4.2018 (</a:t>
            </a:r>
            <a:r>
              <a:rPr lang="en-US" b="1" i="1" dirty="0" err="1">
                <a:solidFill>
                  <a:srgbClr val="90C226"/>
                </a:solidFill>
                <a:latin typeface="Times New Roman"/>
                <a:cs typeface="Times New Roman"/>
              </a:rPr>
              <a:t>København</a:t>
            </a:r>
            <a:r>
              <a:rPr lang="en-US" b="1" i="1" dirty="0">
                <a:solidFill>
                  <a:srgbClr val="90C226"/>
                </a:solidFill>
                <a:latin typeface="Times New Roman"/>
                <a:cs typeface="Times New Roman"/>
              </a:rPr>
              <a:t>)</a:t>
            </a:r>
            <a:endParaRPr lang="en-US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A boat on a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B7FF9B18-7BFF-43E8-BAFD-E2BF2423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333" y="3425797"/>
            <a:ext cx="3406321" cy="3435075"/>
          </a:xfrm>
          <a:prstGeom prst="rect">
            <a:avLst/>
          </a:prstGeom>
        </p:spPr>
      </p:pic>
      <p:pic>
        <p:nvPicPr>
          <p:cNvPr id="6" name="Picture 6" descr="A view of a mountain&#10;&#10;Description generated with very high confidence">
            <a:extLst>
              <a:ext uri="{FF2B5EF4-FFF2-40B4-BE49-F238E27FC236}">
                <a16:creationId xmlns:a16="http://schemas.microsoft.com/office/drawing/2014/main" xmlns="" id="{6DCBB582-2AE3-4A30-BE5D-6D24B4EC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49" y="4913037"/>
            <a:ext cx="3476445" cy="1963355"/>
          </a:xfrm>
          <a:prstGeom prst="rect">
            <a:avLst/>
          </a:prstGeom>
        </p:spPr>
      </p:pic>
      <p:pic>
        <p:nvPicPr>
          <p:cNvPr id="8" name="Picture 8" descr="A box of food&#10;&#10;Description generated with very high confidence">
            <a:extLst>
              <a:ext uri="{FF2B5EF4-FFF2-40B4-BE49-F238E27FC236}">
                <a16:creationId xmlns:a16="http://schemas.microsoft.com/office/drawing/2014/main" xmlns="" id="{AA55A7B2-D8A5-4474-B6AE-5E997041F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99" y="3427562"/>
            <a:ext cx="2300198" cy="40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A34E1-1672-4335-A27D-96E0F92E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Uporabne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Švedske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Besede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BEB09-EBE1-4405-9AE5-003D883A4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Hej</a:t>
            </a:r>
            <a:r>
              <a:rPr lang="en-US" dirty="0"/>
              <a:t>,</a:t>
            </a:r>
          </a:p>
          <a:p>
            <a:r>
              <a:rPr lang="en-US" dirty="0" err="1"/>
              <a:t>Hejdå</a:t>
            </a:r>
            <a:r>
              <a:rPr lang="en-US" dirty="0"/>
              <a:t> - </a:t>
            </a:r>
            <a:r>
              <a:rPr lang="en-US" dirty="0" err="1"/>
              <a:t>Adijo</a:t>
            </a:r>
            <a:r>
              <a:rPr lang="en-US" dirty="0"/>
              <a:t>,</a:t>
            </a:r>
          </a:p>
          <a:p>
            <a:r>
              <a:rPr lang="en-US" dirty="0" err="1"/>
              <a:t>Fika</a:t>
            </a:r>
            <a:r>
              <a:rPr lang="en-US" dirty="0"/>
              <a:t>!!!!!! – </a:t>
            </a:r>
            <a:r>
              <a:rPr lang="en-US" dirty="0" err="1"/>
              <a:t>Odmor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kavo</a:t>
            </a:r>
            <a:r>
              <a:rPr lang="en-US" dirty="0"/>
              <a:t>,</a:t>
            </a:r>
          </a:p>
          <a:p>
            <a:r>
              <a:rPr lang="en-US" dirty="0"/>
              <a:t>Tack – </a:t>
            </a:r>
            <a:r>
              <a:rPr lang="en-US" dirty="0" err="1"/>
              <a:t>Hvala</a:t>
            </a:r>
            <a:r>
              <a:rPr lang="en-US" dirty="0"/>
              <a:t>,</a:t>
            </a:r>
          </a:p>
        </p:txBody>
      </p:sp>
      <p:pic>
        <p:nvPicPr>
          <p:cNvPr id="4" name="Picture 4" descr="A plate of food and a cup of coffee&#10;&#10;Description generated with very high confidence">
            <a:extLst>
              <a:ext uri="{FF2B5EF4-FFF2-40B4-BE49-F238E27FC236}">
                <a16:creationId xmlns:a16="http://schemas.microsoft.com/office/drawing/2014/main" xmlns="" id="{5C66C3E7-6DEF-4135-98DF-F71427E3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7" y="3890181"/>
            <a:ext cx="5819954" cy="29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ow standing on top of a lush green field&#10;&#10;Description generated with high confidence">
            <a:extLst>
              <a:ext uri="{FF2B5EF4-FFF2-40B4-BE49-F238E27FC236}">
                <a16:creationId xmlns:a16="http://schemas.microsoft.com/office/drawing/2014/main" xmlns="" id="{F0707925-3280-4C04-B043-D8C79169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4929" y="927"/>
            <a:ext cx="12170544" cy="6863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80134-9368-4A72-BE51-46ECC6DB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39" y="2104845"/>
            <a:ext cx="6347713" cy="1320800"/>
          </a:xfrm>
        </p:spPr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Tack </a:t>
            </a:r>
            <a:r>
              <a:rPr lang="en-US" b="1" i="1" dirty="0" err="1">
                <a:latin typeface="Times New Roman"/>
                <a:cs typeface="Times New Roman"/>
              </a:rPr>
              <a:t>Så</a:t>
            </a:r>
            <a:r>
              <a:rPr lang="en-US" b="1" i="1" dirty="0">
                <a:latin typeface="Times New Roman"/>
                <a:cs typeface="Times New Roman"/>
              </a:rPr>
              <a:t> </a:t>
            </a:r>
            <a:r>
              <a:rPr lang="en-US" b="1" i="1" dirty="0" err="1">
                <a:latin typeface="Times New Roman"/>
                <a:cs typeface="Times New Roman"/>
              </a:rPr>
              <a:t>Mycket</a:t>
            </a:r>
            <a:r>
              <a:rPr lang="en-US" b="1" i="1" dirty="0">
                <a:solidFill>
                  <a:srgbClr val="90C226"/>
                </a:solidFill>
                <a:latin typeface="Times New Roman"/>
                <a:cs typeface="Times New Roman"/>
              </a:rPr>
              <a:t>!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635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591E0-9733-4527-9F16-84042FA3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 err="1">
                <a:latin typeface="Times New Roman"/>
                <a:cs typeface="Times New Roman"/>
              </a:rPr>
              <a:t>Nedelja</a:t>
            </a:r>
            <a:r>
              <a:rPr lang="en-US" b="1" i="1" dirty="0">
                <a:latin typeface="Times New Roman"/>
                <a:cs typeface="Times New Roman"/>
              </a:rPr>
              <a:t> 8.4.2018</a:t>
            </a:r>
            <a:r>
              <a:rPr lang="en-US" b="1" i="1" dirty="0">
                <a:solidFill>
                  <a:srgbClr val="90C226"/>
                </a:solidFill>
                <a:latin typeface="Times New Roman"/>
                <a:cs typeface="Times New Roman"/>
              </a:rPr>
              <a:t> (</a:t>
            </a:r>
            <a:r>
              <a:rPr lang="en-US" b="1" i="1" dirty="0" err="1">
                <a:solidFill>
                  <a:srgbClr val="90C226"/>
                </a:solidFill>
                <a:latin typeface="Times New Roman"/>
                <a:cs typeface="Times New Roman"/>
              </a:rPr>
              <a:t>Potovanje</a:t>
            </a:r>
            <a:r>
              <a:rPr lang="en-US" b="1" i="1" dirty="0">
                <a:solidFill>
                  <a:srgbClr val="90C226"/>
                </a:solidFill>
                <a:latin typeface="Times New Roman"/>
                <a:cs typeface="Times New Roman"/>
              </a:rPr>
              <a:t>)</a:t>
            </a:r>
            <a:r>
              <a:rPr lang="en-US" b="1" dirty="0">
                <a:solidFill>
                  <a:srgbClr val="90C226"/>
                </a:solidFill>
                <a:latin typeface="Times New Roman"/>
                <a:cs typeface="Times New Roman"/>
              </a:rPr>
              <a:t> </a:t>
            </a:r>
            <a:endParaRPr lang="en-US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58F43-F68C-47FD-9658-F6A94404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Odhod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 err="1">
                <a:latin typeface="Times New Roman"/>
                <a:cs typeface="Times New Roman"/>
              </a:rPr>
              <a:t>iz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letališča</a:t>
            </a:r>
            <a:r>
              <a:rPr lang="en-US" sz="2000" dirty="0">
                <a:latin typeface="Times New Roman"/>
                <a:cs typeface="Times New Roman"/>
              </a:rPr>
              <a:t>): 17:00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Prihod</a:t>
            </a:r>
            <a:r>
              <a:rPr lang="en-US" sz="2000" dirty="0">
                <a:latin typeface="Times New Roman"/>
                <a:cs typeface="Times New Roman"/>
              </a:rPr>
              <a:t> (k </a:t>
            </a:r>
            <a:r>
              <a:rPr lang="en-US" sz="2000" dirty="0" err="1">
                <a:latin typeface="Times New Roman"/>
                <a:cs typeface="Times New Roman"/>
              </a:rPr>
              <a:t>družini</a:t>
            </a:r>
            <a:r>
              <a:rPr lang="en-US" sz="2000" dirty="0">
                <a:latin typeface="Times New Roman"/>
                <a:cs typeface="Times New Roman"/>
              </a:rPr>
              <a:t>): 23:30</a:t>
            </a:r>
          </a:p>
        </p:txBody>
      </p:sp>
      <p:pic>
        <p:nvPicPr>
          <p:cNvPr id="10" name="Picture 10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xmlns="" id="{C6BE0F0B-1F27-4419-807A-3A0F41C2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7" y="2900209"/>
            <a:ext cx="5345502" cy="3012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756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48C2E-0ED1-43F7-A6EE-D8D4D5EB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Ponedeljek</a:t>
            </a:r>
            <a:r>
              <a:rPr lang="en-US" b="1" i="1" dirty="0">
                <a:latin typeface="Times New Roman"/>
                <a:cs typeface="Times New Roman"/>
              </a:rPr>
              <a:t> 9.4.2018 (Welcome!)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640FF-372E-40C2-B66D-48BBE559E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Welcome!</a:t>
            </a:r>
          </a:p>
          <a:p>
            <a:r>
              <a:rPr lang="en-US" sz="2000" dirty="0">
                <a:latin typeface="Times New Roman"/>
                <a:cs typeface="Times New Roman"/>
              </a:rPr>
              <a:t>Ogled </a:t>
            </a:r>
            <a:r>
              <a:rPr lang="en-US" sz="2000" err="1">
                <a:latin typeface="Times New Roman"/>
                <a:cs typeface="Times New Roman"/>
              </a:rPr>
              <a:t>šole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err="1">
                <a:latin typeface="Times New Roman"/>
                <a:cs typeface="Times New Roman"/>
              </a:rPr>
              <a:t>Obisk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pouka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err="1">
                <a:latin typeface="Times New Roman"/>
                <a:cs typeface="Times New Roman"/>
              </a:rPr>
              <a:t>Kosilo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Predavanje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err="1">
                <a:latin typeface="Times New Roman"/>
                <a:cs typeface="Times New Roman"/>
              </a:rPr>
              <a:t>Mestna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Hiša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Picture 6" descr="A city street&#10;&#10;Description generated with high confidence">
            <a:extLst>
              <a:ext uri="{FF2B5EF4-FFF2-40B4-BE49-F238E27FC236}">
                <a16:creationId xmlns:a16="http://schemas.microsoft.com/office/drawing/2014/main" xmlns="" id="{D2B7BC54-7783-4C41-8647-120CEA21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81" y="4743809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A close up of a person wearing glasses&#10;&#10;Description generated with very high confidence">
            <a:extLst>
              <a:ext uri="{FF2B5EF4-FFF2-40B4-BE49-F238E27FC236}">
                <a16:creationId xmlns:a16="http://schemas.microsoft.com/office/drawing/2014/main" xmlns="" id="{F94D9241-A280-4E69-BDEE-D0416CA9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80" y="4369999"/>
            <a:ext cx="3246407" cy="243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0" descr="A motorcycle parked on the side of a building&#10;&#10;Description generated with very high confidence">
            <a:extLst>
              <a:ext uri="{FF2B5EF4-FFF2-40B4-BE49-F238E27FC236}">
                <a16:creationId xmlns:a16="http://schemas.microsoft.com/office/drawing/2014/main" xmlns="" id="{912ACE4B-81DF-4CBB-A76C-87C00ED80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24" y="2155166"/>
            <a:ext cx="3275162" cy="2216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020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F9769-F09C-4CF6-B7CD-1A0CB846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Piknik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08B4D-5678-4EF0-A4CF-B81193CC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F237E33-5B4E-4391-8AEF-C517E0C1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62269" y="1052719"/>
            <a:ext cx="5101086" cy="2883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A close up of a tree&#10;&#10;Description generated with very high confidence">
            <a:extLst>
              <a:ext uri="{FF2B5EF4-FFF2-40B4-BE49-F238E27FC236}">
                <a16:creationId xmlns:a16="http://schemas.microsoft.com/office/drawing/2014/main" xmlns="" id="{66D4E4A4-58D9-41AA-A6FB-A6BC7749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6193" y="955376"/>
            <a:ext cx="4799162" cy="2891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A picture containing ground, nature, building, fire&#10;&#10;Description generated with high confidence">
            <a:extLst>
              <a:ext uri="{FF2B5EF4-FFF2-40B4-BE49-F238E27FC236}">
                <a16:creationId xmlns:a16="http://schemas.microsoft.com/office/drawing/2014/main" xmlns="" id="{75448599-57E9-4E43-AA37-B05DB250A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94580" y="3018526"/>
            <a:ext cx="4324709" cy="329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671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8D29C-A3F9-485C-83D9-4CE8405E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Torek</a:t>
            </a:r>
            <a:r>
              <a:rPr lang="en-US" b="1" i="1" dirty="0">
                <a:latin typeface="Times New Roman"/>
                <a:cs typeface="Times New Roman"/>
              </a:rPr>
              <a:t> 10.4.2018 (</a:t>
            </a:r>
            <a:r>
              <a:rPr lang="en-US" b="1" i="1" dirty="0" err="1">
                <a:latin typeface="Times New Roman"/>
                <a:cs typeface="Times New Roman"/>
              </a:rPr>
              <a:t>Tekmovanje</a:t>
            </a:r>
            <a:r>
              <a:rPr lang="en-US" b="1" i="1" dirty="0">
                <a:latin typeface="Times New Roman"/>
                <a:cs typeface="Times New Roman"/>
              </a:rPr>
              <a:t>)</a:t>
            </a:r>
            <a:endParaRPr lang="en-US" b="1" i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A8545-5263-4E0F-BAFE-3F8CC6A1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Tekmovanje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Podjetnih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Idej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Gummifabriken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 err="1">
                <a:latin typeface="Times New Roman"/>
                <a:cs typeface="Times New Roman"/>
              </a:rPr>
              <a:t>knjižnica</a:t>
            </a:r>
            <a:r>
              <a:rPr lang="en-US" sz="2000" dirty="0">
                <a:latin typeface="Times New Roman"/>
                <a:cs typeface="Times New Roman"/>
              </a:rPr>
              <a:t>),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Kosilo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Gummifabriken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 err="1">
                <a:latin typeface="Times New Roman"/>
                <a:cs typeface="Times New Roman"/>
              </a:rPr>
              <a:t>tehnični</a:t>
            </a:r>
            <a:r>
              <a:rPr lang="en-US" sz="2000" dirty="0">
                <a:latin typeface="Times New Roman"/>
                <a:cs typeface="Times New Roman"/>
              </a:rPr>
              <a:t> center),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Pisanje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poročil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Švedska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Hrana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>
                <a:latin typeface="Times New Roman"/>
                <a:cs typeface="Times New Roman"/>
              </a:rPr>
              <a:t>Bowling. </a:t>
            </a:r>
          </a:p>
        </p:txBody>
      </p:sp>
    </p:spTree>
    <p:extLst>
      <p:ext uri="{BB962C8B-B14F-4D97-AF65-F5344CB8AC3E}">
        <p14:creationId xmlns:p14="http://schemas.microsoft.com/office/powerpoint/2010/main" val="344330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91AC2-BA70-4717-ADDC-DAC45198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Tekmovanje</a:t>
            </a:r>
            <a:r>
              <a:rPr lang="en-US" b="1" i="1" dirty="0">
                <a:latin typeface="Times New Roman"/>
                <a:cs typeface="Times New Roman"/>
              </a:rPr>
              <a:t> 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xmlns="" id="{B409F8A6-B238-4170-8CEA-B0557C2CD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1195"/>
              </p:ext>
            </p:extLst>
          </p:nvPr>
        </p:nvGraphicFramePr>
        <p:xfrm>
          <a:off x="5751" y="162137"/>
          <a:ext cx="9123242" cy="662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AAC345D-9AB6-49EF-AF35-CE3A2AA2D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978" y="1105170"/>
            <a:ext cx="836045" cy="52136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DC270C5-88FB-48E2-8CCB-906A74148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049" y="4838431"/>
            <a:ext cx="835865" cy="531065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5B471CC5-52D6-4516-AB88-A81A6843B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90" y="2428067"/>
            <a:ext cx="836584" cy="52100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01AA3DB-D619-481D-B492-9FE1EEECA6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8325" y="2428336"/>
            <a:ext cx="845390" cy="520461"/>
          </a:xfrm>
          <a:prstGeom prst="rect">
            <a:avLst/>
          </a:prstGeom>
        </p:spPr>
      </p:pic>
      <p:pic>
        <p:nvPicPr>
          <p:cNvPr id="12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F8FAECFC-517D-46B9-A436-72DF1DBD8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8325" y="4929996"/>
            <a:ext cx="960407" cy="57797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628B8795-929E-422E-8798-05101B05E4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1796" y="6165011"/>
            <a:ext cx="960408" cy="465827"/>
          </a:xfrm>
          <a:prstGeom prst="rect">
            <a:avLst/>
          </a:prstGeom>
        </p:spPr>
      </p:pic>
      <p:pic>
        <p:nvPicPr>
          <p:cNvPr id="16" name="Picture 16" descr="A picture containing indoor, sitting, cat&#10;&#10;Description generated with high confidence">
            <a:extLst>
              <a:ext uri="{FF2B5EF4-FFF2-40B4-BE49-F238E27FC236}">
                <a16:creationId xmlns:a16="http://schemas.microsoft.com/office/drawing/2014/main" xmlns="" id="{DC3D73B5-C861-4BD9-800F-FBE215D1E2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 flipV="1">
            <a:off x="3056627" y="2627040"/>
            <a:ext cx="3030748" cy="1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C5C8B-737B-4533-A0D2-62429B55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Gummifabriken</a:t>
            </a:r>
            <a:r>
              <a:rPr lang="en-US" b="1" i="1" dirty="0">
                <a:latin typeface="Times New Roman"/>
                <a:cs typeface="Times New Roman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CDDD3-9F23-4DE4-9652-E4789FE5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Knjižnica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okoli</a:t>
            </a:r>
            <a:r>
              <a:rPr lang="en-US" dirty="0">
                <a:latin typeface="Times New Roman"/>
                <a:cs typeface="Times New Roman"/>
              </a:rPr>
              <a:t> 93000 </a:t>
            </a:r>
            <a:r>
              <a:rPr lang="en-US" dirty="0" err="1">
                <a:latin typeface="Times New Roman"/>
                <a:cs typeface="Times New Roman"/>
              </a:rPr>
              <a:t>knjig</a:t>
            </a:r>
            <a:r>
              <a:rPr lang="en-US" dirty="0">
                <a:latin typeface="Times New Roman"/>
                <a:cs typeface="Times New Roman"/>
              </a:rPr>
              <a:t>),</a:t>
            </a:r>
          </a:p>
          <a:p>
            <a:r>
              <a:rPr lang="en-US" dirty="0">
                <a:latin typeface="Times New Roman"/>
                <a:cs typeface="Times New Roman"/>
              </a:rPr>
              <a:t>Kino (3 </a:t>
            </a:r>
            <a:r>
              <a:rPr lang="en-US" dirty="0" err="1">
                <a:latin typeface="Times New Roman"/>
                <a:cs typeface="Times New Roman"/>
              </a:rPr>
              <a:t>dvorane</a:t>
            </a:r>
            <a:r>
              <a:rPr lang="en-US" dirty="0">
                <a:latin typeface="Times New Roman"/>
                <a:cs typeface="Times New Roman"/>
              </a:rPr>
              <a:t>),</a:t>
            </a:r>
          </a:p>
          <a:p>
            <a:r>
              <a:rPr lang="en-US" dirty="0" err="1">
                <a:latin typeface="Times New Roman"/>
                <a:cs typeface="Times New Roman"/>
              </a:rPr>
              <a:t>Tehnološki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oddelek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4" descr="A large brick building&#10;&#10;Description generated with very high confidence">
            <a:extLst>
              <a:ext uri="{FF2B5EF4-FFF2-40B4-BE49-F238E27FC236}">
                <a16:creationId xmlns:a16="http://schemas.microsoft.com/office/drawing/2014/main" xmlns="" id="{597EDE3C-24A1-4DB8-8415-BCD9CAD9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4" y="3636451"/>
            <a:ext cx="4008407" cy="3222571"/>
          </a:xfrm>
          <a:prstGeom prst="rect">
            <a:avLst/>
          </a:prstGeom>
        </p:spPr>
      </p:pic>
      <p:pic>
        <p:nvPicPr>
          <p:cNvPr id="6" name="Picture 6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FE6CE0D2-77E8-4CFA-9B71-793B610CE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4096577"/>
            <a:ext cx="5158596" cy="2762395"/>
          </a:xfrm>
          <a:prstGeom prst="rect">
            <a:avLst/>
          </a:prstGeom>
        </p:spPr>
      </p:pic>
      <p:pic>
        <p:nvPicPr>
          <p:cNvPr id="8" name="Picture 8" descr="A person standing in a kitchen&#10;&#10;Description generated with very high confidence">
            <a:extLst>
              <a:ext uri="{FF2B5EF4-FFF2-40B4-BE49-F238E27FC236}">
                <a16:creationId xmlns:a16="http://schemas.microsoft.com/office/drawing/2014/main" xmlns="" id="{FCBFDB18-00F8-4AD6-9B3D-B00B4691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44" y="976223"/>
            <a:ext cx="4008407" cy="26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7EA47-950A-4FFA-BA5E-4B48B0DB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Švedska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90C226"/>
                </a:solidFill>
                <a:latin typeface="Times New Roman"/>
                <a:cs typeface="Times New Roman"/>
              </a:rPr>
              <a:t>Hrana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2CA97-F598-4FD8-9F70-508CCDB8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Plopp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Djungelvrål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Lingon</a:t>
            </a:r>
            <a:r>
              <a:rPr lang="en-US" sz="2000" dirty="0">
                <a:latin typeface="Times New Roman"/>
                <a:cs typeface="Times New Roman"/>
              </a:rPr>
              <a:t> Sylt,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Ahlgrens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Bilar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r>
              <a:rPr lang="en-US" sz="2000" dirty="0" err="1">
                <a:latin typeface="Times New Roman"/>
                <a:cs typeface="Times New Roman"/>
              </a:rPr>
              <a:t>Ostkaka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4" descr="A close up of food&#10;&#10;Description generated with high confidence">
            <a:extLst>
              <a:ext uri="{FF2B5EF4-FFF2-40B4-BE49-F238E27FC236}">
                <a16:creationId xmlns:a16="http://schemas.microsoft.com/office/drawing/2014/main" xmlns="" id="{2E5F245E-551E-44F3-B559-88D69BFC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51" y="5033903"/>
            <a:ext cx="2743200" cy="1822269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9C54FC2-6A33-4499-9567-84BA489F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1" y="2090637"/>
            <a:ext cx="2743200" cy="2935519"/>
          </a:xfrm>
          <a:prstGeom prst="rect">
            <a:avLst/>
          </a:prstGeom>
        </p:spPr>
      </p:pic>
      <p:pic>
        <p:nvPicPr>
          <p:cNvPr id="8" name="Picture 8" descr="A red bowl&#10;&#10;Description generated with high confidence">
            <a:extLst>
              <a:ext uri="{FF2B5EF4-FFF2-40B4-BE49-F238E27FC236}">
                <a16:creationId xmlns:a16="http://schemas.microsoft.com/office/drawing/2014/main" xmlns="" id="{F6A44C00-7B4E-4A11-83B3-86E3CA41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53" y="4113362"/>
            <a:ext cx="2743200" cy="2743200"/>
          </a:xfrm>
          <a:prstGeom prst="rect">
            <a:avLst/>
          </a:prstGeom>
        </p:spPr>
      </p:pic>
      <p:pic>
        <p:nvPicPr>
          <p:cNvPr id="10" name="Picture 10" descr="A picture containing food, indoor, table&#10;&#10;Description generated with high confidence">
            <a:extLst>
              <a:ext uri="{FF2B5EF4-FFF2-40B4-BE49-F238E27FC236}">
                <a16:creationId xmlns:a16="http://schemas.microsoft.com/office/drawing/2014/main" xmlns="" id="{C7D79147-A564-48FE-A199-FFD10D55B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720" y="2100531"/>
            <a:ext cx="2024333" cy="2009956"/>
          </a:xfrm>
          <a:prstGeom prst="rect">
            <a:avLst/>
          </a:prstGeom>
        </p:spPr>
      </p:pic>
      <p:pic>
        <p:nvPicPr>
          <p:cNvPr id="12" name="Picture 12" descr="A piece of pizza&#10;&#10;Description generated with very high confidence">
            <a:extLst>
              <a:ext uri="{FF2B5EF4-FFF2-40B4-BE49-F238E27FC236}">
                <a16:creationId xmlns:a16="http://schemas.microsoft.com/office/drawing/2014/main" xmlns="" id="{9DF82D31-0895-432E-82D7-06E9176F5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551" y="116456"/>
            <a:ext cx="1981200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D3778-0B59-4229-857D-8E1E256E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" y="609600"/>
            <a:ext cx="8389298" cy="1320800"/>
          </a:xfrm>
        </p:spPr>
        <p:txBody>
          <a:bodyPr/>
          <a:lstStyle/>
          <a:p>
            <a:r>
              <a:rPr lang="en-US" b="1" i="1" dirty="0" err="1">
                <a:latin typeface="Times New Roman"/>
                <a:cs typeface="Times New Roman"/>
              </a:rPr>
              <a:t>Sreda</a:t>
            </a:r>
            <a:r>
              <a:rPr lang="en-US" b="1" i="1" dirty="0">
                <a:latin typeface="Times New Roman"/>
                <a:cs typeface="Times New Roman"/>
              </a:rPr>
              <a:t> 11.4.2018 </a:t>
            </a:r>
            <a:r>
              <a:rPr lang="en-US" b="1" i="1" dirty="0" err="1">
                <a:latin typeface="Times New Roman"/>
                <a:cs typeface="Times New Roman"/>
              </a:rPr>
              <a:t>Steklarna</a:t>
            </a:r>
            <a:r>
              <a:rPr lang="en-US" b="1" i="1" dirty="0">
                <a:latin typeface="Times New Roman"/>
                <a:cs typeface="Times New Roman"/>
              </a:rPr>
              <a:t> in </a:t>
            </a:r>
            <a:r>
              <a:rPr lang="en-US" b="1" i="1" dirty="0" err="1">
                <a:latin typeface="Times New Roman"/>
                <a:cs typeface="Times New Roman"/>
              </a:rPr>
              <a:t>Univerza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00C51-2A5A-42F8-9721-0543AE8E3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Steklarna</a:t>
            </a:r>
            <a:r>
              <a:rPr lang="en-US" dirty="0">
                <a:latin typeface="Times New Roman"/>
                <a:cs typeface="Times New Roman"/>
              </a:rPr>
              <a:t> Kosta Boda,</a:t>
            </a:r>
          </a:p>
          <a:p>
            <a:r>
              <a:rPr lang="en-US" dirty="0" err="1">
                <a:latin typeface="Times New Roman"/>
                <a:cs typeface="Times New Roman"/>
              </a:rPr>
              <a:t>Univerza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Linnéus</a:t>
            </a:r>
            <a:r>
              <a:rPr lang="en-US" dirty="0">
                <a:latin typeface="Times New Roman"/>
                <a:cs typeface="Times New Roman"/>
              </a:rPr>
              <a:t>,</a:t>
            </a:r>
          </a:p>
          <a:p>
            <a:r>
              <a:rPr lang="en-US" dirty="0" err="1">
                <a:latin typeface="Times New Roman"/>
                <a:cs typeface="Times New Roman"/>
              </a:rPr>
              <a:t>Zabava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gostiteljih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4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1359</TotalTime>
  <Words>178</Words>
  <Application>Microsoft Office PowerPoint</Application>
  <PresentationFormat>Diaprojekcija na zaslonu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Franklin Gothic Medium</vt:lpstr>
      <vt:lpstr>Times New Roman</vt:lpstr>
      <vt:lpstr>Trebuchet MS</vt:lpstr>
      <vt:lpstr>Wingdings 3</vt:lpstr>
      <vt:lpstr>Facet</vt:lpstr>
      <vt:lpstr>Naš teden na Švedskem</vt:lpstr>
      <vt:lpstr>Nedelja 8.4.2018 (Potovanje) </vt:lpstr>
      <vt:lpstr>Ponedeljek 9.4.2018 (Welcome!)</vt:lpstr>
      <vt:lpstr>Piknik</vt:lpstr>
      <vt:lpstr>Torek 10.4.2018 (Tekmovanje)</vt:lpstr>
      <vt:lpstr>Tekmovanje </vt:lpstr>
      <vt:lpstr>Gummifabriken </vt:lpstr>
      <vt:lpstr>Švedska Hrana</vt:lpstr>
      <vt:lpstr>Sreda 11.4.2018 Steklarna in Univerza</vt:lpstr>
      <vt:lpstr>Kosta Boda Glassworks</vt:lpstr>
      <vt:lpstr>Univerziteta Linnaeus (Växjö)</vt:lpstr>
      <vt:lpstr>Četrtek 12.4.2018 (Zadnji dan :-(  )</vt:lpstr>
      <vt:lpstr>Erikshjälpen </vt:lpstr>
      <vt:lpstr>Delo</vt:lpstr>
      <vt:lpstr>WoW Evening</vt:lpstr>
      <vt:lpstr>Petek 13.4.2018 (København)</vt:lpstr>
      <vt:lpstr>Uporabne Švedske Besede</vt:lpstr>
      <vt:lpstr>Tack Så Mycket!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Mlakar</dc:creator>
  <cp:lastModifiedBy>Elena Mlakar</cp:lastModifiedBy>
  <cp:revision>8</cp:revision>
  <dcterms:created xsi:type="dcterms:W3CDTF">2014-09-12T02:18:09Z</dcterms:created>
  <dcterms:modified xsi:type="dcterms:W3CDTF">2018-04-25T05:40:44Z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1324160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D8.0.2</vt:lpwstr>
  </property>
</Properties>
</file>